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71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were come near to R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ngel said to the young man, Brother, to day we shall lodge with Raguel, who is thy cousin; he also hath one only daughter, named Sara; I will speak for her, that she may be given thee for a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o thee doth the right of her appertain, seeing thou only art of her kind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id is fair and wise: now therefore hear me, and I will speak to her father; and when we return from Rages we will celebrate the marriage: for I know that Raguel cannot marry her to another according to the law of Moses, but he shall be guilty of death, because the right of inheritance doth rather appertain to thee than to any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young man answered the angel, I have heard, brother Azarias that this maid hath been given to seven men, who all died in the marriage chamb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I am the only son of my father, and I am afraid, lest if I go in unto her, I die, as the other before: for a wicked spirit loveth her, which hurteth no body, but those which come unto her; wherefore I also fear lest I die, and bring my father’s and my mother’s life because of me to the grave with sorrow: for they have no other son to bur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angel said unto him, Dost thou not remember the precepts which thy father gave thee, that thou shouldest marry a wife of thine own kindred? wherefore hear me, O my brother; for she shall be given thee to wife; and make thou no reckoning of the evil spirit; for this same night shall she be given thee in marri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ou shalt come into the marriage chamber, thou shalt take the ashes of perfume, and shalt lay upon them some of the heart and liver of the fish, and shalt make a smoke with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devil shall smell it, and flee away, and never come again any more: but when thou shalt come to her, rise up both of you, and pray to God which is merciful, who will have pity on you, and save you: fear not, for she is appointed unto thee from the beginning; and thou shalt preserve her, and she shall go with thee. Moreover I suppose that she shall bear thee children. Now when Tobias had heard these things, he loved her, and his heart was effectually joined to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s they went on their journey, they came in the evening to the river Tigris, and they lodge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young man went down to wash himself, a fish leaped out of the river, and would have devour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angel said unto him, Take the fish. And the young man laid hold of the fish, and drew it to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whom the angel said, Open the fish, and take the heart and the liver and the gall, and put them up safe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young man did as the angel commanded him; and when they had roasted the fish, they did eat it: then they both went on their way, till they drew near to Ecbata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young man said to the angel, Brother Azarias, to what use is the heart and the liver and the gal of the f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him, Touching the heart and the liver, if a devil or an evil spirit trouble any, we must make a smoke thereof before the man or the woman, and the party shall be no more vex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the gall, it is good to anoint a man that hath whiteness in his eyes, and he shall be healed.]]></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2026-06-30T21:29:18Z</dcterms:created>
  <dcterms:modified xsi:type="dcterms:W3CDTF">2026-06-30T21:29:18Z</dcterms:modified>
  <dc:title>Bible.com.au: Tobit 6:1-17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