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5: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called him, and he came in, and they saluted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obit said unto him, Brother, shew me of what tribe and family thou 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whom he said, Dost thou seek for a tribe or family, or an hired man to go with thy son? Then Tobit said unto him, I would know, brother, thy kindred and n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aid, I am Azarias, the son of Ananias the great, and of thy breth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obit said, Thou art welcome, brother; be not now angry with me, because I have enquired to know thy tribe and thy family; for thou art my brother, of an honest and good stock: for I know Ananias and Jonathas, sons of that great Samaias, as we went together to Jerusalem to worship, and offered the firstborn, and the tenths of the fruits; and they were not seduced with the error of our brethren: my brother, thou art of a good st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ell me, what wages shall I give thee? wilt thou a drachm a day, and things necessary, as to mine own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moreover, if ye return safe, I will add something to thy w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were well pleased. Then said he to Tobias, Prepare thyself for the journey, and God send you a good journey. And when his son had prepared all things for the journey, his father said, Go thou with this man, and God, which dwelleth in heaven, prosper your journey, and the angel of God keep you company. So they went forth both, and the young man’s dog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nna his mother wept, and said to Tobit, Why hast thou sent away our son? is he not the staff of our hand, in going in and out before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not greedy to add money to money: but let it be as refuse in respect of our chi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bias then answered and said, Father, I will do all things which thou hast commanded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at which the Lord hath given us to live with doth suffice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Tobit to her, Take no care, my sister; he shall return in safety, and thine eyes shall se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good angel will keep him company, and his journey shall be prosperous, and he shall return sa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he made an end of weep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ow can I receive the money, seeing I know hi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gave him the handwriting, and said unto him, Seek thee a man which may go with thee, whiles I yet live, and I will give him wages: and go and receive the m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when he went to seek a man, he found Raphael that was an ang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knew not; and he said unto him, Canst thou go with me to Rages? and knowest thou those place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whom the angel said, I will go with thee, and I know the way well: for I have lodged with our brother Gab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obias said unto him, Tarry for me, till I tell my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aid unto him, Go and tarry not. So he went in and said to his father, Behold, I have found one which will go with me. Then he said, Call him unto me, that I may know of what tribe he is, and whether he be a trusty man to go with the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2026-07-24T17:47:11Z</dcterms:created>
  <dcterms:modified xsi:type="dcterms:W3CDTF">2026-07-24T17:47:11Z</dcterms:modified>
  <dc:title>Bible.com.au: Tobit 5:1-22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