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layest up a good treasure for thyself against the day of necess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alms do deliver from death, and suffereth not to come into dark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ms is a good gift unto all that give it in the sight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all whoredom, my son, and chiefly take a wife of the seed of thy fathers, and take not a strange woman to wife, which is not of thy father’s tribe: for we are the children of the prophets, Noe, Abraham, Isaac, and Jacob: remember, my son, that our fathers from the beginning, even that they all married wives of their own kindred, and were blessed in their children, and their seed shall inherit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my son, love thy brethren, and despise not in thy heart thy brethren, the sons and daughters of thy people, in not taking a wife of them: for in pride is destruction and much trouble, and in lewdness is decay and great want: for lewdness is the mother of fam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wages of any man, which hath wrought for thee, tarry with thee, but give him it out of hand: for if thou serve God, he will also repay thee: be circumspect my son, in all things thou doest, and be wise in all thy convers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at to no man which thou hatest: drink not wine to make thee drunken: neither let drunkenness go with thee in thy journe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of thy bread to the hungry, and of thy garments to them that are naked; and according to thine abundance give alms: and let not thine eye be envious, when thou givest alm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bread on the burial of the just, but give nothing to the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counsel of all that are wise, and despise not any counsel that is profita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obit remembered the money which he had committed to Gabael in Rages of Media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 thy God alway, and desire of him that thy ways may be directed, and that all thy paths and counsels may prosper: for every nation hath not counsel; but the Lord himself giveth all good things, and he humbleth whom he will, as he will; now therefore, my son, remember my commandments, neither let them be put out of thy mi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signify this to they that I committed ten talents to Gabael the son of Gabrias at Rages in Medi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ear not, my son, that we are made poor: for thou hast much wealth, if thou fear God, and depart from all sin, and do that which is pleasing in his s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with himself, I have wished for death; wherefore do I not call for my son Tobias that I may signify to him of the money before I di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called him, he said, My son, when I am dead, bury me; and despise not thy mother, but honour her all the days of thy life, and do that which shall please her, and grieve her no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my son, that she saw many dangers for thee, when thou wast in her womb: and when she is dead, bury her by me in one gr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mindful of the Lord our God all thy days, and let not thy will be set to sin, or to transgress his commandments: do uprightly all thy life long, and follow not the ways of un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ou deal truly, thy doings shall prosperously succeed to thee, and to all them that live jus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lms of thy substance; and when thou givest alms, let not thine eye be envious, neither turn thy face from any poor, and the face of God shall not be turned away from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bundance give alms accordingly: if thou have but a little, be not afraid to give according to that littl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2026-06-15T08:24:50Z</dcterms:created>
  <dcterms:modified xsi:type="dcterms:W3CDTF">2026-06-15T08:24:50Z</dcterms:modified>
  <dc:title>Bible.com.au: Tobit 4:1-21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