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7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obit 1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alms doth deliver from death, and shall purge away all sin. Those that exercise alms and righteousness shall be filled with l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y that sin are enemies to their own l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urely I will keep close nothing from you. For I said, It was good to keep close the secret of a king, but that it was honourable to reveal the works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refore, when thou didst pray, and Sara thy daughter in law, I did bring the remembrance of your prayers before the Holy One: and when thou didst bury the dead, I was with thee likewi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ou didst not delay to rise up, and leave thy dinner, to go and cover the dead, thy good deed was not hid from me: but I was with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ow God hath sent me to heal thee and Sara thy daughter in la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m Raphael, one of the seven holy angels, which present the prayers of the saints, and which go in and out before the glory of the Holy 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y were both troubled, and fell upon their faces: for they fea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e said unto them, Fear not, for it shall go well with you; praise God therefo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not of any favour of mine, but by the will of our God I came; wherefore praise him for e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obit called his son Tobias, and said unto him, My son, see that the man have his wages, which went with thee, and thou must give him mo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se days I did appear unto you; but I did neither eat nor drink, but ye did see a vis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refore give God thanks: for I go up to him that sent me; but write all things which are done in a boo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they arose, they saw him no mo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y confessed the great and wonderful works of God, and how the angel of the Lord had appeared unto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obias said unto him, O father, it is no harm to me to give him half of those things which I have brou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he hath brought me again to thee in safety, and made whole my wife, and brought me the money, and likewise healed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old man said, It is due un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he called the angel, and he said unto him, Take half of all that ye have brought and go away in safe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took them both apart, and said unto them, Bless God, praise him, and magnify him, and praise him for the things which he hath done unto you in the sight of all that live. It is good to praise God, and exalt his name, and honourably to shew forth the works of God; therefore be not slack to praise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is good to keep close the secret of a king, but it is honourable to reveal the works of God. Do that which is good, and no evil shall touch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rayer is good with fasting and alms and righteousness. A little with righteousness is better than much with unrighteousness. It is better to give alms than to lay up gold:]]></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2026-06-24T13:57:57Z</dcterms:created>
  <dcterms:modified xsi:type="dcterms:W3CDTF">2026-06-24T13:57:57Z</dcterms:modified>
  <dc:title>Bible.com.au: Tobit 12:1-22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