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961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nna ran forth, and fell upon the neck of her son, and said unto him, Seeing I have seen thee, my son, from henceforth I am content to die. And they wept bo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bit also went forth toward the door, and stumbled: but his son ran un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ook hold of his father: and he strake of the gall on his fathers’ eyes, saying, Be of good hope, my fa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is eyes began to smart, he rubb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hiteness pilled away from the corners of his eyes: and when he saw his son, he fell upon his ne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ept, and said, Blessed art thou, O God, and blessed is thy name for ever; and blessed are all thine holy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ou hast scourged, and hast taken pity on me: for, behold, I see my son Tobias. And his son went in rejoicing, and told his father the great things that had happened to him in Med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obit went out to meet his daughter in law at the gate of Nineve, rejoicing and praising God: and they which saw him go marvelled, because he had received his s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obias gave thanks before them, because God had mercy on him. And when he came near to Sara his daughter in law, he blessed her, saying, Thou art welcome, daughter: God be blessed, which hath brought thee unto us, and blessed be thy father and thy mother. And there was joy among all his brethren which were at Nine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chiacharus, and Nasbas his brother’s son, c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Tobias went his way, praising God that he had given him a prosperous journey, and blessed Raguel and Edna his wife, and went on his way till they drew near unto Nine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bias’ wedding was kept seven days with great jo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Raphael said to Tobias, Thou knowest, brother, how thou didst leave thy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us haste before thy wife, and prepare the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ake in thine hand the gall of the fish. So they went their way, and the dog went after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Anna sat looking about toward the way for her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she espied him coming, she said to his father, Behold, thy son cometh, and the man that went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Raphael, I know, Tobias, that thy father will open his ey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anoint thou his eyes with the gall, and being pricked therewith, he shall rub, and the whiteness shall fall away, and he shall see the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2026-07-04T15:44:06Z</dcterms:created>
  <dcterms:modified xsi:type="dcterms:W3CDTF">2026-07-04T15:44:06Z</dcterms:modified>
  <dc:title>Bible.com.au: Tobit 11:1-19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