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void foolish questions, and genealogies, and contentions, and strivings about the law; for they are unprofitable and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an heretick after the first and second admonition rejec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he that is such is subverted, and sinneth, being condemned of himse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send Artemas unto thee, or Tychicus, be diligent to come unto me to Nicopolis: for I have determined there to win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Zenas the lawyer and Apollos on their journey diligently, that nothing be wanting un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ours also learn to maintain good works for necessary uses, that they be not unfruit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are with me salute thee. Greet them that love us in the faith. Grace be with you all. A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mind to be subject to principalities and powers, to obey magistrates, to be ready to every good work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peak evil of no man, to be no brawlers, but gentle, shewing all meekness unto all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ourselves also were sometimes foolish, disobedient, deceived, serving divers lusts and pleasures, living in malice and envy, hateful, and hating one an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at the kindness and love of God our Saviour toward man appear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of righteousness which we have done, but according to his mercy he saved us, by the washing of regeneration, and renewing of the Holy Gho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shed on us abundantly through Jesus Christ our Saviour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ing justified by his grace, we should be made heirs according to the hope of eternal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, and these things I will that thou affirm constantly, that they which have believed in God might be careful to maintain good works. These things are good and profitable unto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2026-06-24T14:37:59Z</dcterms:created>
  <dcterms:modified xsi:type="dcterms:W3CDTF">2026-06-24T14:37:59Z</dcterms:modified>
  <dc:title>Bible.com.au: Titus 3:1-15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