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7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usanna 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perverted their own mind, and turned away their eyes, that they might not look unto heaven, nor remember just judgm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beit they both were wounded with her love, yet durst not one shew another his grie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y were ashamed to declare their lust, that they desired to have to do with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they watched diligently from day to day to see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one said to the other, Let us now go home: for it is dinner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hen they were gone out, they parted the one from the other, and turning back again they came to the same place; and after that they had asked one another the cause, they acknowledged their lust: then appointed they a time both together, when they might find her al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fell out, as they watched a fit time, she went in as before with two maids only, and she was desirous to wash herself in the garden: for it was h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was no body there save the two elders, that had hid themselves, and watched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 said to her maids, Bring me oil and washing balls, and shut the garden doors, that I may wash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did as she bade them, and shut the garden doors, and went out themselves at privy doors to fetch the things that she had commanded them: but they saw not the elders, because they were h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dwelt a man in Babylon, called Joac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when the maids were gone forth, the two elders rose up, and ran unto her, say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the garden doors are shut, that no man can see us, and we are in love with thee; therefore consent unto us, and lie with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ou wilt not, we will bear witness against thee, that a young man was with thee: and therefore thou didst send away thy maids from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usanna sighed, and said, I am straitened on every side: for if I do this thing, it is death unto me: and if I do it not I cannot escape your ha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is better for me to fall into your hands, and not do it, than to sin in the sight of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th that Susanna cried with a loud voice: and the two elders cried out against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ran the one, and opened the garden do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when the servants of the house heard the cry in the garden, they rushed in at the privy door, to see what was done unto 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the elders had declared their matter, the servants were greatly ashamed: for there was never such a report made of Susan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the next day, when the people were assembled to her husband Joacim, the two elders came also full of mischievous imagination against Susanna to put her to de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took a wife, whose name was Susanna, the daughter of Chelcias, a very fair woman, and one that feared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aid before the people, Send for Susanna, the daughter of Chelcias, Joacim’s wife. And so they s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she came with her father and mother, her children, and all her ki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Susanna was a very delicate woman, and beauteous to beho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se wicked men commanded to uncover her face, (for she was covered) that they might be filled with her beau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her friends and all that saw her wep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two elders stood up in the midst of the people, and laid their hands upon her h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 weeping looked up toward heaven: for her heart trusted in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elders said, As we walked in the garden alone, this woman came in with two maids, and shut the garden doors, and sent the maids awa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a young man, who there was hid, came unto her, and lay with 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we that stood in a corner of the garden, seeing this wickedness, ran un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 parents also were righteous, and taught their daughter according to the law of Mos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we saw them together, the man we could not hold: for he was stronger than we, and opened the door, and leaped ou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having taken this woman, we asked who the young man was, but she would not tell us: these things do we testif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 assembly believed them as those that were the elders and judges of the people: so they condemned her to de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Susanna cried out with a loud voice, and said, O everlasting God, that knowest the secrets, and knowest all things before they b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ou knowest that they have borne false witness against me, and, behold, I must die; whereas I never did such things as these men have maliciously invented against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heard her voi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fore when she was led to be put to death, the Lord raised up the holy spirit of a young youth whose name was Dani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o cried with a loud voice, I am clear from the blood of this wom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all the people turned them toward him, and said, What mean these words that thou hast spok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he standing in the midst of them said, Are ye such fools, ye sons of Israel, that without examination or knowledge of the truth ye have condemned a daughter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Joacim was a great rich man, and had a fair garden joining unto his house: and to him resorted the Jews; because he was more honourable than all oth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Return again to the place of judgment: for they have borne false witness against h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herefore all the people turned again in haste, and the elders said unto him, Come, sit down among us, and shew it us, seeing God hath given thee the honour of an eld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said Daniel unto them, Put these two aside one far from another, and I will examine th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 when they were put asunder one from another, he called one of them, and said unto him, O thou that art waxen old in wickedness, now thy sins which thou hast committed aforetime are come to ligh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thou hast pronounced false judgment and hast condemned the innocent and hast let the guilty go free; albeit the Lord saith, The innocent and righteous shalt thou not sla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then, if thou hast seen her, tell me, Under what tree sawest thou them companying together? Who answered, Under a mastick tre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Daniel said, Very well; thou hast lied against thine own head; for even now the angel of God hath received the sentence of God to cut thee in two.]]></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So he put him aside, and commanded to bring the other, and said unto him, O thou seed of Chanaan, and not of Juda, beauty hath deceived thee, and lust hath perverted thine hear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us have ye dealt with the daughters of Israel, and they for fear companied with you: but the daughter of Juda would not abide your wickednes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Now therefore tell me, Under what tree didst thou take them companying together? Who answered, Under an holm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ame year were appointed two of the ancients of the people to be judges, such as the Lord spake of, that wickedness came from Babylon from ancient judges, who seemed to govern the peopl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n said Daniel unto him, Well; thou hast also lied against thine own head: for the angel of God waiteth with the sword to cut thee in two, that he may destroy you.]]></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With that all the assembly cried out with a loud voice, and praised God, who saveth them that trust in hi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y arose against the two elders, for Daniel had convicted them of false witness by their own mouth:]]></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according to the law of Moses they did unto them in such sort as they maliciously intended to do to their neighbour: and they put them to death. Thus the innocent blood was saved the same da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refore Chelcias and his wife praised God for their daughter Susanna, with Joacim her husband, and all the kindred, because there was no dishonesty found in her.]]></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From that day forth was Daniel had in great reputation in the sight of the peopl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kept much at Joacim’s house: and all that had any suits in law came un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the people departed away at noon, Susanna went into her husband’s garden to wal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wo elders saw her going in every day, and walking; so that their lust was inflamed toward her.]]></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2026-05-24T23:14:48Z</dcterms:created>
  <dcterms:modified xsi:type="dcterms:W3CDTF">2026-05-24T23:14:48Z</dcterms:modified>
  <dc:title>Bible.com.au: Susanna 1:1-64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