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41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lomon 7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oof of thy mouth like the best wine for my beloved, that goeth down sweetly, causing the lips of those that are asleep to spea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my beloved’s, and his desire is toward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my beloved, let us go forth into the field; let us lodge in the villag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get up early to the vineyards; let us see if the vine flourish, whether the tender grape appear, and the pomegranates bud forth: there will I give thee my lov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andrakes give a smell, and at our gates are all manner of pleasant fruits, new and old, which I have laid up for thee, O my belov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beautiful are thy feet with shoes, O prince’s daughter! the joints of thy thighs are like jewels, the work of the hands of a cunning workma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navel is like a round goblet, which wanteth not liquor: thy belly is like an heap of wheat set about with lili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wo breasts are like two young roes that are twi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neck is as a tower of ivory; thine eyes like the fishpools in Heshbon, by the gate of Bath-rabbim: thy nose is as the tower of Lebanon which looketh toward Damasc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head upon thee is like Carmel, and the hair of thine head like purple; the king is held in the galler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fair and how pleasant art thou, O love, for delights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thy stature is like to a palm tree, and thy breasts to clusters of grap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I will go up to the palm tree, I will take hold of the boughs thereof: now also thy breasts shall be as clusters of the vine, and the smell of thy nose like apples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2026-08-03T06:18:16Z</dcterms:created>
  <dcterms:modified xsi:type="dcterms:W3CDTF">2026-08-03T06:18:16Z</dcterms:modified>
  <dc:title>Bible.com.au: Song of Solomon 7:1-13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