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55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ove, my undefiled is but one; she is the only one of her mother, she is the choice one of her that bare her. The daughters saw her, and blessed her; yea, the queens and the concubines, and they praised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she that looketh forth as the morning, fair as the moon, clear as the sun, and terrible as an army with banner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into the garden of nuts to see the fruits of the valley, and to see whether the vine flourished, and the pomegranates budd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ever I was aware, my soul made me like the chariots of Amminadi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return, O Shulamite; return, return, that we may look upon thee. What will ye see in the Shulamite? As it were the company of two ar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ther is thy beloved gone, O thou fairest among women? whither is thy beloved turned aside? that we may seek him with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gone down into his garden, to the beds of spices, to feed in the gardens, and to gather 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, and my beloved is mine: he feedeth among the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beautiful, O my love, as Tirzah, comely as Jerusalem, terrible as an army with bann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thine eyes from me, for they have overcome me: thy hair is as a flock of goats that appear from Gil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as a flock of sheep which go up from the washing, whereof every one beareth twins, and there is not one barren among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piece of a pomegranate are thy temples within thy lock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reescore queens, and fourscore concubines, and virgins without numb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2026-06-12T01:54:43Z</dcterms:created>
  <dcterms:modified xsi:type="dcterms:W3CDTF">2026-06-12T01:54:43Z</dcterms:modified>
  <dc:title>Bible.com.au: Song of Solomon 6:1-13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