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58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ravished my heart, my sister, my spouse; thou hast ravished my heart with one of thine eyes, with one chain of thy nec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fair is thy love, my sister, my spouse! how much better is thy love than wine! and the smell of thine ointments than all spices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lips, O my spouse, drop as the honeycomb: honey and milk are under thy tongue; and the smell of thy garments is like the smell of Leban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arden inclosed is my sister, my spouse; a spring shut up, a fountain seal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plants are an orchard of pomegranates, with pleasant fruits; camphire, with spikenard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ikenard and saffron; calamus and cinnamon, with all trees of frankincense; myrrh and aloes, with all the chief spice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untain of gardens, a well of living waters, and streams from Leban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O north wind; and come, thou south; blow upon my garden, that the spices thereof may flow out. Let my beloved come into his garden, and eat his pleasant frui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art fair, my love; behold, thou art fair; thou hast doves’ eyes within thy locks: thy hair is as a flock of goats, that appear from mount Gilea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eth are like a flock of sheep that are even shorn, which came up from the washing; whereof every one bear twins, and none is barren among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lips are like a thread of scarlet, and thy speech is comely: thy temples are like a piece of a pomegranate within thy lock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neck is like the tower of David builded for an armoury, whereon there hang a thousand bucklers, all shields of mighty m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wo breasts are like two young roes that are twins, which feed among the lil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day break, and the shadows flee away, I will get me to the mountain of myrrh, and to the hill of frankincen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all fair, my love; there is no spot in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with me from Lebanon, my spouse, with me from Lebanon: look from the top of Amana, from the top of Shenir and Hermon, from the lions’ dens, from the mountains of the leopar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2026-06-06T12:39:37Z</dcterms:created>
  <dcterms:modified xsi:type="dcterms:W3CDTF">2026-06-06T12:39:37Z</dcterms:modified>
  <dc:title>Bible.com.au: Song of Solomon 4:1-16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