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icus 9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t not at all with another man’s wife, nor sit down with her in thine arms, and spend not thy money with her at the wine; lest thine heart incline unto her, and so through thy desire thou fall into destructio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sake not an old friend; for the new is not comparable to him: a new friend is as new wine; when it is old, thou shalt drink it with pleasur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vy not the glory of a sinner: for thou knowest not what shall be his en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ght not in the thing that the ungodly have pleasure in; but remember they shall not go unpunished unto their grav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thee far from the man that hath power to kill; so shalt thou not doubt the fear of death: and if thou come unto him, make no fault, lest he take away thy life presently: remember that thou goest in the midst of snares, and that thou walkest upon the battlements of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near as thou canst, guess at thy neighbour, and consult with the wi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y talk be with the wise, and all thy communication in the law of the most Hig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et just men eat and drink with thee; and let thy glorying be in the fear of the Lor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hand of the artificer the work shall be commended: and the wise ruler of the people for his spee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an ill tongue is dangerous in his city; and he that is rash in his talk shall be hate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jealous over the wife of thy bosom, and teach her not an evil lesson against thyself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a woman to set her foot upon thy substan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et not with an harlot, lest thou fall into her snar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not much the company of a woman that is a singer, lest thou be taken with her attempt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ze not on a maid, that thou fall not by those things that are precious in h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not thy soul unto harlots, that thou lose not thine inheritan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not round about thee in the streets of the city, neither wander thou in the solitary place thereof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away thine eye from a beautiful woman, and look not upon another’s beauty; for many have been deceived by the beauty of a woman; for herewith love is kindled as a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2026-06-06T11:50:56Z</dcterms:created>
  <dcterms:modified xsi:type="dcterms:W3CDTF">2026-06-06T11:50:56Z</dcterms:modified>
  <dc:title>Bible.com.au: Ecclesiasticus 9:1-18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