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17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cclesiasticus 8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ss not the discourse of the elders: for they also learned of their fathers, and of them thou shalt learn understanding, and to give answer as need requir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indle not the coals of a sinner, lest thou be burnt with the flame of his fi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se not up in anger at the presence of an injurious person, lest he lie in wait to entrap thee in thy words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d not unto him that is mightier than thyself; for if thou lendest him, count it but los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surety above thy power: for if thou be surety, take care to pay i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 not to law with a judge; for they will judge for him according to his honou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avel not by the way with a bold fellow, lest he become grievous unto thee: for he will do according to his own will, and thou shalt perish with him through his fol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n angry man, and go not with him into a solitary place: for blood is as nothing in his sight, and where there is no help, he will overthrow the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ult not with a fool; for he cannot keep couns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no secret thing before a stranger; for thou knowest not what he will bring forth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ighty man’ lest thou fall into his han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not thine heart to every man, lest he requite thee with a shrewd tur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t variance with a rich man, lest he overweigh thee: for gold hath destroyed many, and perverted the hearts of king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that is full of tongue, and heap not wood upon his fir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t not with a rude man, lest thy ancestors be disgrace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proach not a man that turneth from sin, but remember that we are all worthy of punishmen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shonour not a man in his old age: for even some of us wax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joice not over thy greatest enemy being dead, but remember that we die al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spise not the discourse of the wise, but acquaint thyself with their proverbs: for of them thou shalt learn instruction, and how to serve great men with eas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2026-09-09T11:05:01Z</dcterms:created>
  <dcterms:modified xsi:type="dcterms:W3CDTF">2026-09-09T11:05:01Z</dcterms:modified>
  <dc:title>Bible.com.au: Ecclesiasticus 8:1-19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