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8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s not the discourse of the elders: for they also learned of their fathers, and of them thou shalt learn understanding, and to give answer as need requir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le not the coals of a sinner, lest thou be burnt with the flame of his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not up in anger at the presence of an injurious person, lest he lie in wait to entrap thee in thy word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nd not unto him that is mightier than thyself; for if thou lendest him, count it but lo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surety above thy power: for if thou be surety, take care to pay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to law with a judge; for they will judge for him according to his honou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vel not by the way with a bold fellow, lest he become grievous unto thee: for he will do according to his own will, and thou shalt perish with him through his fol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ve not with an angry man, and go not with him into a solitary place: for blood is as nothing in his sight, and where there is no help, he will overthrow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lt not with a fool; for he cannot keep couns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 secret thing before a stranger; for thou knowest not what he will bring for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ve not with a mighty man’ lest thou fall into his han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not thine heart to every man, lest he requite thee with a shrewd tur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t variance with a rich man, lest he overweigh thee: for gold hath destroyed many, and perverted the hearts of king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ve not with a man that is full of tongue, and heap not wood upon his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t not with a rude man, lest thy ancestors be disgrac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ach not a man that turneth from sin, but remember that we are all worthy of punish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our not a man in his old age: for even some of us wax o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not over thy greatest enemy being dead, but remember that we die 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ise not the discourse of the wise, but acquaint thyself with their proverbs: for of them thou shalt learn instruction, and how to serve great men with ea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2026-06-06T11:41:02Z</dcterms:created>
  <dcterms:modified xsi:type="dcterms:W3CDTF">2026-06-06T11:41:02Z</dcterms:modified>
  <dc:title>Bible.com.au: Ecclesiasticus 8:1-19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