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218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7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not, God will look upon the multitude of my oblations, and when I offer to the most high God, he will accept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fainthearted when thou makest thy prayer, and neglect not to give alm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ugh no man to scorn in the bitterness of his soul: for there is one which humbleth and exalte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vise not a lie against thy brother; neither do the like to thy frie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se not to make any manner of lie: for the custom thereof is not go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se not many words in a multitude of elders, and make not much babbling when thou prayes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te not laborious work, neither husbandry, which the most High hath ordain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 not thyself among the multitude of sinners, but remember that wrath will not tarry lo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mble thyself greatly: for the vengeance of the ungodly is fire and worm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nge not a friend for any good by no means; neither a faithful brother for the gold of Ophi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 evil, so shall no harm come unto the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ego not a wise and good woman: for her grace is above gol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as thy servant worketh truly, entreat him not evil, nor the hireling that bestoweth himself wholly for the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soul love a good servant, and defraud him not of libert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cattle? have an eye to them: and if they be for thy profit, keep them with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children? instruct them, and bow down their neck from their yout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daughters? have a care of their body, and shew not thyself cheerful toward the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ry thy daughter, and so shalt thou have performed a weighty matter: but give her to a man of understandi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a wife after thy mind? forsake her not: but give not thyself over to a light woma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ur thy father with thy whole heart, and forget not the sorrows of thy moth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at thou wast begotten of them; and how canst thou recompense them the things that they have done for thee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part from the unjust, and iniquity shall turn away from the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the Lord with all thy soul, and reverence his priest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him that made thee with all thy strength, and forsake not his minister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the Lord, and honor the priest; and give him his portion, as it is commanded thee; the firstfruits, and the trespass offering, and the gift of the shoulders, and the sacrifice of sanctification, and the firstfruits of the holy thing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tretch thine hand unto the poor, that thy blessing may be perfecte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ift hath grace in the sight of every man living; and for the dead detain it no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il not to be with them that weep, and mourn with them that mour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slow to visit the sick: for that shall make thee to be belove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soever thou takest in hand, remember the end, and thou shalt never do amis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sow not upon the furrows of unrighteousness, and thou shalt not reap them sevenfol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k not of the Lord preeminence, neither of the king the seat of honou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ify not thyself before the Lord; and boast not of thy wisdom before the k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k not to be judge, being not able to take away iniquity; lest at any time thou fear the person of the mighty, an stumblingblock in the way of thy upright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nd not against the multitude of a city, and then thou shalt not cast thyself down among the peop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nd not one sin upon another; for in one thou shalt not be unpunish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2026-05-26T14:25:52Z</dcterms:created>
  <dcterms:modified xsi:type="dcterms:W3CDTF">2026-05-26T14:25:52Z</dcterms:modified>
  <dc:title>Bible.com.au: Ecclesiasticus 7:1-36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