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5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God will look upon the multitude of my oblations, and when I offer to the most high God, he will accept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ainthearted when thou makest thy prayer, and neglect not to give alm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ugh no man to scorn in the bitterness of his soul: for there is one which humbleth and exalte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ise not a lie against thy brother; neither do the like to thy fri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not to make any manner of lie: for the custom thereof is not g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not many words in a multitude of elders, and make not much babbling when thou praye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e not laborious work, neither husbandry, which the most High hath ordain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 not thyself among the multitude of sinners, but remember that wrath will not tarry l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thyself greatly: for the vengeance of the ungodly is fire and worm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nge not a friend for any good by no means; neither a faithful brother for the gold of Ophi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 evil, so shall no harm come unto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go not a wise and good woman: for her grace is above go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thy servant worketh truly, entreat him not evil, nor the hireling that bestoweth himself wholly for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soul love a good servant, and defraud him not of liber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attle? have an eye to them: and if they be for thy profit, keep them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hildren? instruct them, and bow down their neck from their y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daughters? have a care of their body, and shew not thyself cheerful toward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ry thy daughter, and so shalt thou have performed a weighty matter: but give her to a man of understand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a wife after thy mind? forsake her not: but give not thyself over to a light wom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y father with thy whole heart, and forget not the sorrows of thy mo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thou wast begotten of them; and how canst thou recompense them the things that they have done for the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the unjust, and iniquity shall turn away from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 with all thy soul, and reverence his priest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him that made thee with all thy strength, and forsake not his minister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, and honor the priest; and give him his portion, as it is commanded thee; the firstfruits, and the trespass offering, and the gift of the shoulders, and the sacrifice of sanctification, and the firstfruits of the holy th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etch thine hand unto the poor, that thy blessing may be perfect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hath grace in the sight of every man living; and for the dead detain it no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l not to be with them that weep, and mourn with them that mour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slow to visit the sick: for that shall make thee to be belov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ou takest in hand, remember the end, and thou shalt never do amis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sow not upon the furrows of unrighteousness, and thou shalt not reap them sevenf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of the Lord preeminence, neither of the king the seat of hon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fy not thyself before the Lord; and boast not of thy wisdom before the k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to be judge, being not able to take away iniquity; lest at any time thou fear the person of the mighty, an stumblingblock in the way of thy upright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nd not against the multitude of a city, and then thou shalt not cast thyself down among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not one sin upon another; for in one thou shalt not be unpunish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2026-09-09T11:11:34Z</dcterms:created>
  <dcterms:modified xsi:type="dcterms:W3CDTF">2026-09-09T11:11:34Z</dcterms:modified>
  <dc:title>Bible.com.au: Ecclesiasticus 7:1-36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