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presProps" Target="presProps.xml"/>
  <Relationship Id="rId43" Type="http://schemas.openxmlformats.org/officeDocument/2006/relationships/viewProps" Target="viewProps.xml"/>
  <Relationship Id="rId4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2001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icus 6:1-3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is a friend, who being turned to enmity, and strife will discover thy reproac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, some friend is a companion at the table, and will not continue in the day of thy afflictio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n thy prosperity he will be as thyself, and will be bold over thy servant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be brought low, he will be against thee, and will hide himself from thy fa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parate thyself from thine enemies, and take heed of thy friend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aithfull friend is a strong defence: and he that hath found such an one hath found a treasur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hing doth countervail a faithful friend, and his excellency is invaluabl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aithful friend is the medicine of life; and they that fear the Lord shall find hi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feareth the Lord shall direct his friendship aright: for as he is, so shall his neighbour be also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gather instruction from thy youth up: so shalt thou find wisdom till thine old ag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ead of a friend become not an enemy; for thereby thou shalt inherit an ill name, shame, and reproach: even so shall a sinner that hath a double tongu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unto her as one that ploweth and soweth, and wait for her good fruits: for thou shalt not toil much in labouring about her, but thou shalt eat of her fruits right soo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is very unpleasant to the unlearned: he that is without understanding will not remain with h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will lie upon him as a mighty stone of trial; and he will cast her from him ere it be long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isdom is according to her name, and she is not manifest unto man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ear, my son, receive my advice, and refuse not my counsel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ut thy feet into her fetters, and thy neck into her chai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w down thy shoulder, and bear her, and be not grieved with her bond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unto her with thy whole heart, and keep her ways with all thy power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arch, and seek, and she shall be made known unto thee: and when thou hast got hold of her, let her not go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t the last thou shalt find her rest, and that shall be turned to thy joy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tol not thyself in the counsel of thine own heart; that thy soul be not torn in pieces as a bull straying alon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her fetters be a strong defence for thee, and her chains a robe of glory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is a golden ornament upon her, and her bands are purple lac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put her on as a robe of honour, and shalt put her about thee as a crown of joy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if thou wilt, thou shalt be taught: and if thou wilt apply thy mind, thou shalt be prudent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love to hear, thou shalt receive understanding: and if thou bow thine ear, thou shalt be wise,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and in the multitude of the elders; and cleave unto him that is wis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willing to hear every godly discourse; and let not the parables of understanding escape thee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thou seest a man of understanding, get thee betimes unto him, and let thy foot wear the steps of his door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y mind be upon the ordinances of the Lord and meditate continually in his commandments: he shall establish thine heart, and give thee wisdom at thine owns desire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eat up thy leaves, and lose thy fruit, and leave thyself as a dry tre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cked soul shall destroy him that hath it, and shall make him to be laughed to scorn of his enemi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weet language will multiply friends: and a fairspeaking tongue will increase kind greeting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in peace with many: nevertheless have but one counsellor of a thousa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wouldest get a friend, prove him first and be not hasty to credit h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ome man is a friend for his own occasion, and will not abide in the day of thy troub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0">
  <a:themeElements>
    <a:clrScheme name="Theme4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2026-07-23T10:49:05Z</dcterms:created>
  <dcterms:modified xsi:type="dcterms:W3CDTF">2026-07-23T10:49:05Z</dcterms:modified>
  <dc:title>Bible.com.au: Ecclesiasticus 6:1-37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