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5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ought I upon thy mercy, O Lord, and upon thy acts of old, how thou deliverest such as wait for thee, and savest them out of the hands of the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ifted I up my supplications from the earth, and prayed for deliverance from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alled upon the Lord, the Father of my Lord, that he would not leave me in the days of my trouble, and in the time of the proud, when there was no hel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raise thy name continually, and will sing praises with thanksgiving; and so my prayer was he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ou savedst me from destruction, and deliveredst me from the evil time: therefore will I give thanks, and praise thee, and bless they name, O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was yet young, or ever I went abroad, I desired wisdom openly in my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prayed for her before the temple, and will seek her out even to the e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from the flower till the grape was ripe hath my heart delighted in her: my foot went the right way, from my youth up sought I after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owed down mine ear a little, and received her, and gat much lear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profited therein, therefore will I ascribe glory unto him that giveth me wisd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ayer of Jesus the son of Sira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purposed to do after her, and earnestly I followed that which is good; so shall I not be confou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soul hath wrestled with her, and in my doings I was exact: I stretched forth my hands to the heaven above, and bewailed my ignorances of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directed my soul unto her, and I found her in pureness: I have had my heart joined with her from the beginning, therefore shall I not be foresa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heart was troubled in seeking her: therefore have I gotten a good posse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hath given me a tongue for my reward, and I will praise him therewi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raw near unto me, ye unlearned, and dwell in the house of learn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are ye slow, and what say ye to these things, seeing your souls are very thirs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opened my mouth, and said, Buy her for yourselves without mon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ut your neck under the yoke, and let your soul receive instruction: she is hard at hand to fi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with your eyes, how that I have but little labour, and have gotten unto me much 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thank thee, O Lord and King, and praise thee, O God my Saviour: I do give praise unto thy n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et learning with a great sum of money, and get much gold by 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your soul rejoice in his mercy, and be not ashamed of his prai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ork your work betimes, and in his time he will give you your rew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ou art my defender and helper, and has preserved my body from destruction, and from the snare of the slanderous tongue, and from the lips that forge lies, and has been mine helper against mine adversa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st delivered me, according to the multitude of thy mercies and greatness of thy name, from the teeth of them that were ready to devour me, and out of the hands of such as sought after my life, and from the manifold afflictions which I h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 choking of fire on every side, and from the midst of the fire which I kindled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depth of the belly of hell, from an unclean tongue, and from lying w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an accusation to the king from an unrighteous tongue my soul drew near even unto death, my life was near to the hell ben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ompassed me on every side, and there was no man to help me: I looked for the succour of men, but there was non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2026-06-24T13:59:01Z</dcterms:created>
  <dcterms:modified xsi:type="dcterms:W3CDTF">2026-06-24T13:59:01Z</dcterms:modified>
  <dc:title>Bible.com.au: Ecclesiasticus 51:1-30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