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5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fire and incense in the censer, and as a vessel of beaten gold set with all manner of precious ston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a fair olive tree budding forth fruit, and as a cypress tree which groweth up to the clou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 put on the robe of honour, and was clothed with the perfection of glory, when he went up to the holy altar, he made the garment of holiness honoura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he took the portions out of the priests’ hands, he himself stood by the hearth of the altar, compassed about, as a young cedar in Libanus; and as palm trees compassed they him round ab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were all the sons of Aaron in their glory, and the oblations of the Lord in their hands, before all the congregatio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inishing the service at the altar, that he might adorn the offering of the most high Al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tretched out his hand to the cup, and poured of the blood of the grape, he poured out at the foot of the altar a sweetsmelling savour unto the most high King of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houted the sons of Aaron, and sounded the silver trumpets, and made a great noise to be heard, for a remembrance before the most Hi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ll the people together hasted, and fell down to the earth upon their faces to worship their Lord God Almighty, the most Hi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ingers also sang praises with their voices, with great variety of sounds was there made sweet melo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mon the high priest, the son of Onias, who in his life repaired the house again, and in his days fortified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besought the Lord, the most High, by prayer before him that is merciful, till the solemnity of the Lord was ended, and they had finished his serv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went down, and lifted up his hands over the whole congregation of the children of Israel, to give the blessing of the Lord with his lips, and to rejoice in his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bowed themselves down to worship the second time, that they might receive a blessing from the most Hi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bless ye the God of all, which only doeth wondrous things every where, which exalteth our days from the womb, and dealeth with us according to his mer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grant us joyfulness of heart, and that peace may be in our days in Israel for 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he would confirm his mercy with us, and deliver us at his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be two manner of nations which my heart abhorreth, and the third is no n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that sit upon the mountain of Samaria, and they that dwell among the Philistines, and that foolish people that dwell in Sic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the son of Sirach of Jerusalem hath written in this book the instruction of understanding and knowledge, who out of his heart poured forth wisdo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lessed is he that shall be exercised in these things; and he that layeth them up in his heart shall become w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y him was built from the foundation the double height, the high fortress of the wall about the tem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f he do them, he shall be strong to all things: for the light of the Lord leadeth him, who giveth wisdom to the godly. Blessed be the name of the Lord for ever. Amen, Am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his days the cistern to receive water, being in compass as the sea, was covered with plates of br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ok care of the temple that it should not fall, and fortified the city against besieg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was he honoured in the midst of the people in his coming out of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as as the morning star in the midst of a cloud, and as the moon at the fu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 sun shining upon the temple of the most High, and as the rainbow giving light in the bright clou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s the flower of roses in the spring of the year, as lilies by the rivers of waters, and as the branches of the frankincense tree in the time of summer:]]></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2026-06-04T07:58:50Z</dcterms:created>
  <dcterms:modified xsi:type="dcterms:W3CDTF">2026-06-04T07:58:50Z</dcterms:modified>
  <dc:title>Bible.com.au: Ecclesiasticus 50:1-29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