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839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now not with every wind, and go not into every way: for so doth the sinner that hath a double tongu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tedfast in thy understanding; and let thy word be the s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wift to hear; and let thy life be sincere; and with patience give answ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understanding, answer thy neighbour; if not, lay thy hand upon thy mou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and shame is in talk: and the tongue of man is his fall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called a whisperer, and lie not in wait with thy tongue: for a foul shame is upon the thief, and an evil condemnation upon the double tongu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ignorant of any thing in a great matter or a sma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thy heart upon thy goods; and say not, I have enough for my lif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llow not thine own mind and thy strength, to walk in the ways of thy heart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not, Who shall controul me for my works? for the Lord will surely revenge thy prid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I have sinned, and what harm hath happened unto me? for the Lord is longsuffering, he will in no wise let thee g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cerning propitiation, be not without fear to add sin unto sin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not His mercy is great; he will be pacified for the multitude of my sins: for mercy and wrath come from him, and his indignation resteth upon sinn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no tarrying to turn to the Lord, and put not off from day to day: for suddenly shall the wrath of the Lord come forth, and in thy security thou shalt be destroyed, and perish in the day of vengea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not thine heart upon goods unjustly gotten, for they shall not profit thee in the day of calam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2026-07-02T04:48:25Z</dcterms:created>
  <dcterms:modified xsi:type="dcterms:W3CDTF">2026-07-02T04:48:25Z</dcterms:modified>
  <dc:title>Bible.com.au: Ecclesiasticus 5:1-15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