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8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him rose up Nathan to prophesy in the time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s the fat taken away from the peace offering, so was David chosen out of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layed with lions as with kids, and with bears as with lam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lew he not a giant, when he was yet but young? and did he not take away reproach from the people, when he lifted up his hand with the stone in the sling, and beat down the boasting of Goli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called upon the most high Lord; and he gave him strength in his right hand to slay that mighty warrior, and set up the horn of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eople honoured him with ten thousands, and praised him in the blessings of the Lord, in that he gave him a crown of glo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destroyed the enemies on every side, and brought to nought the Philistines his adversaries, and brake their horn in sunder un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ll his works he praised the Holy One most high with words of glory; with his whole heart he sung songs, and loved him that mad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et singers also before the altar, that by their voices they might make sweet melody, and daily sing praises in their so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eautified their feasts, and set in order the solemn times until the end, that they might praise his holy name, and that the temple might sound from mor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ok away his sins, and exalted his horn for ever: he gave him a covenant of kings, and a throne of glory in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him rose up a wise son, and for his sake he dwelt at lar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lomon reigned in a peaceable time, and was honoured; for God made all quiet round about him, that he might build an house in his name, and prepare his sanctuary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wise wast thou in thy youth and, as a flood, filled with understand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y soul covered the whole earth, and thou filledst it with dark par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y name went far unto the islands; and for thy peace thou wast belo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ountries marvelled at thee for thy songs, and proverbs, and parables, and interpret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 name of the Lord God, which is called the Lord God of Israel, thou didst gather gold as tin and didst multiply silver as l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didst bow thy loins unto women, and by thy body thou wast brought into subje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didst stain thy honour, and pollute thy seed: so that thou broughtest wrath upon thy children, and wast grieved for thy fol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kingdom was divided, and out of Ephraim ruled a rebellious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Lord will never leave off his mercy, neither shall any of his works perish, neither will he abolish the posterity of his elect, and the seed of him that loveth him he will not take away: wherefore he gave a remnant unto Jacob, and out of him a root unto Dav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rested Solomon with his fathers, and of his seed he left behind him Roboam, even the foolishness of the people, and one that had no understanding, who turned away the people through his counsel. There was also Jeroboam the son of Nebat, who caused Israel to sin, and shewed Ephraim the way of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ir sins were multiplied exceedingly, that they were driven out of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y sought out all wickedness, till the vengeance came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2026-10-20T06:59:51Z</dcterms:created>
  <dcterms:modified xsi:type="dcterms:W3CDTF">2026-10-20T06:59:51Z</dcterms:modified>
  <dc:title>Bible.com.au: Ecclesiasticus 47:1-25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