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731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cclesiasticus 47: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set singers also before the altar, that by their voices they might make sweet melody, and daily sing praises in their song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beautified their feasts, and set in order the solemn times until the end, that they might praise his holy name, and that the temple might sound from morn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took away his sins, and exalted his horn for ever: he gave him a covenant of kings, and a throne of glory in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him rose up a wise son, and for his sake he dwelt at larg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lomon reigned in a peaceable time, and was honoured; for God made all quiet round about him, that he might build an house in his name, and prepare his sanctuary for 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ow wise wast thou in thy youth and, as a flood, filled with understand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y soul covered the whole earth, and thou filledst it with dark parabl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y name went far unto the islands; and for thy peace thou wast belov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countries marvelled at thee for thy songs, and proverbs, and parables, and interpretatio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y the name of the Lord God, which is called the Lord God of Israel, thou didst gather gold as tin and didst multiply silver as le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fter him rose up Nathan to prophesy in the time of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ou didst bow thy loins unto women, and by thy body thou wast brought into subjec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ou didst stain thy honour, and pollute thy seed: so that thou broughtest wrath upon thy children, and wast grieved for thy fol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 kingdom was divided, and out of Ephraim ruled a rebellious kingdo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e Lord will never leave off his mercy, neither shall any of his works perish, neither will he abolish the posterity of his elect, and the seed of him that loveth him he will not take away: wherefore he gave a remnant unto Jacob, and out of him a root unto Dav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us rested Solomon with his fathers, and of his seed he left behind him Roboam, even the foolishness of the people, and one that had no understanding, who turned away the people through his counsel. There was also Jeroboam the son of Nebat, who caused Israel to sin, and shewed Ephraim the way of s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ir sins were multiplied exceedingly, that they were driven out of the la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they sought out all wickedness, till the vengeance came upon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is the fat taken away from the peace offering, so was David chosen out of the children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played with lions as with kids, and with bears as with lamb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lew he not a giant, when he was yet but young? and did he not take away reproach from the people, when he lifted up his hand with the stone in the sling, and beat down the boasting of Goliat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he called upon the most high Lord; and he gave him strength in his right hand to slay that mighty warrior, and set up the horn of his peo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people honoured him with ten thousands, and praised him in the blessings of the Lord, in that he gave him a crown of glo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he destroyed the enemies on every side, and brought to nought the Philistines his adversaries, and brake their horn in sunder unto this d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all his works he praised the Holy One most high with words of glory; with his whole heart he sung songs, and loved him that made him.]]></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2026-06-14T17:07:21Z</dcterms:created>
  <dcterms:modified xsi:type="dcterms:W3CDTF">2026-06-14T17:07:21Z</dcterms:modified>
  <dc:title>Bible.com.au: Ecclesiasticus 47:1-25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