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66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4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uty of heaven, the glory of the stars, an ornament giving light in the highest places of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commandment of the Holy One they will stand in their order, and never faint in their watch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pon the rainbow, and praise him that made it; very beautiful it is in the brightness thereo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ompasseth the heaven about with a glorious circle, and the hands of the most High have bended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commandment he maketh the snow to fall aplace, and sendeth swiftly the lightnings of his judgm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this the treasures are opened: and clouds fly forth as fowl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great power he maketh the clouds firm, and the hailstones are broken sma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his sight the mountains are shaken, and at his will the south wind blowe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ise of the thunder maketh the earth to tremble: so doth the northern storm and the whirlwind: as birds flying he scattereth the snow, and the falling down thereof is as the lighting of grasshoppers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marvelleth at the beauty of the whiteness thereof, and the heart is astonished at the raining of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de of the height, the clear firmament, the beauty of heaven, with his glorious shew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arfrost also as salt he poureth on the earth, and being congealed, it lieth on the top of sharp stak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cold north wind bloweth, and the water is congealed into ice, it abideth upon every gathering together of water, and clotheth the water as with a breastplat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devoureth the mountains, and burneth the wilderness, and consumeth the grass as fi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esent remedy of all is a mist coming speedily, a dew coming after heat refreshe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counsel he appeaseth the deep, and planteth islands there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sail on the sea tell of the danger thereof; and when we hear it with our ears, we marvel therea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in be strange and wondrous works, variety of all kinds of beasts and whales creat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m the end of them hath prosperous success, and by his word all things consis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ay speak much, and yet come short: wherefore in sum, he is al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hall we be able to magnify him? for he is great above all his work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when it appeareth, declaring at his rising a marvellous instrument, the work of the most High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errible and very great, and marvellous is his powe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e glorify the Lord, exalt him as much as ye can; for even yet will he far exceed: and when ye exalt him, put forth all your strength, and be not weary; for ye can never go far enoug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seen him, that he might tell us? and who can magnify him as he is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yet hid greater things than these be, for we have seen but a few of his work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th made all things; and to the godly hath he given wisdo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noon it parcheth the country, and who can abide the burning heat thereof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blowing a furnace is in works of heat, but the sun burneth the mountains three times more; breathing out fiery vapours, and sending forth bright beams, it dimmeth the ey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the Lord that made it; and at his commandment runneth hasti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 moon also to serve in her season for a declaration of times, and a sign of the worl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moon is the sign of feasts, a light that decreaseth in her perfec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nth is called after her name, increasing wonderfully in her changing, being an instrument of the armies above, shining in the firmament of heaven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2026-05-21T05:13:00Z</dcterms:created>
  <dcterms:modified xsi:type="dcterms:W3CDTF">2026-05-21T05:13:00Z</dcterms:modified>
  <dc:title>Bible.com.au: Ecclesiasticus 43:1-33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