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4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heaven, the glory of the stars, an ornament giving light in the highest place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Holy One they will stand in their order, and never faint in their watch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the rainbow, and praise him that made it; very beautiful it is in the brightnes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mpasseth the heaven about with a glorious circle, and the hands of the most High have bend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mmandment he maketh the snow to fall aplace, and sendeth swiftly the lightnings of his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is the treasures are opened: and clouds fly forth as fow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great power he maketh the clouds firm, and the hailstones are broken sm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sight the mountains are shaken, and at his will the south wind blow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of the thunder maketh the earth to tremble: so doth the northern storm and the whirlwind: as birds flying he scattereth the snow, and the falling down thereof is as the lighting of grasshoppers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marvelleth at the beauty of the whiteness thereof, and the heart is astonished at the raining of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de of the height, the clear firmament, the beauty of heaven, with his glorious shew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frost also as salt he poureth on the earth, and being congealed, it lieth on the top of sharp stak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old north wind bloweth, and the water is congealed into ice, it abideth upon every gathering together of water, and clotheth the water as with a breastpl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evoureth the mountains, and burneth the wilderness, and consumeth the grass as fi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esent remedy of all is a mist coming speedily, a dew coming after heat refresh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unsel he appeaseth the deep, and planteth islands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ail on the sea tell of the danger thereof; and when we hear it with our ears, we marvel therea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in be strange and wondrous works, variety of all kinds of beasts and whales crea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m the end of them hath prosperous success, and by his word all things consi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speak much, and yet come short: wherefore in sum, he is a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be able to magnify him? for he is great above all hi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hen it appeareth, declaring at his rising a marvellous instrument, the work of the most Hig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errible and very great, and marvellous is his pow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glorify the Lord, exalt him as much as ye can; for even yet will he far exceed: and when ye exalt him, put forth all your strength, and be not weary; for ye can never go far enou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en him, that he might tell us? and who can magnify him as he is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yet hid greater things than these be, for we have seen but a few of his work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made all things; and to the godly hath he given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oon it parcheth the country, and who can abide the burning heat thereof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blowing a furnace is in works of heat, but the sun burneth the mountains three times more; breathing out fiery vapours, and sending forth bright beams, it dimmeth th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 that made it; and at his commandment runneth hasti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moon also to serve in her season for a declaration of times, and a sign of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on is the sign of feasts, a light that decreaseth in her perfe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nth is called after her name, increasing wonderfully in her changing, being an instrument of the armies above, shining in the firmament of heav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2026-09-15T18:58:06Z</dcterms:created>
  <dcterms:modified xsi:type="dcterms:W3CDTF">2026-09-15T18:58:06Z</dcterms:modified>
  <dc:title>Bible.com.au: Ecclesiasticus 43:1-33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