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912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4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ther waketh for the daughter, when no man knoweth; and the care for her taketh away sleep: when she is young, lest she pass away the flower of her age; and being married, lest she should be hated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er virginity, lest she should be defiled and gotten with child in her father’s house; and having an husband, lest she should misbehave herself; and when she is married, lest she should be barr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a sure watch over a shameless daughter, lest she make thee a laughingstock to thine enemies, and a byword in the city, and a reproach among the people, and make thee ashamed before the multitud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not every body’s beauty, and sit not in the midst of wom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garments cometh a moth, and from women wicked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the churlishness of a man than a courteous woman, a woman, I say, which bringeth shame and reproac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w remember the works of the Lord, and declare the things that I have seen: In the words of the Lord are his work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that giveth light looketh upon all things, and the work thereof is full of the glory of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not given power to the saints to declare all his marvellous works, which the Almighty Lord firmly settled, that whatsoever is might be established for his glor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eketh out the deep, and the heart, and considereth their crafty devices: for the Lord knoweth all that may be known, and he beholdeth the signs of the wor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these things be not thou ashamed, and accept no person to sin thereby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clareth the things that are past, and for to come, and revealeth the steps of hidden th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thought escapeth him, neither any word is hidden from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garnished the excellent works of his wisdom, and he is from everlasting to everlasting: unto him may nothing be added, neither can he be diminished, and he hath no need of any counsello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how desirable are all his works! and that a man may see even to a spar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se things live and remain for ever for all uses, and they are all obedi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are double one against another: and he hath made nothing imperfec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thing establisheth the good or another: and who shall be filled with beholding his glory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the law of the most High, and his covenant; and of judgment to justify the ungodly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reckoning with thy partners and travellers; or of the gift of the heritage of friend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exactness of balance and weights; or of getting much or little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merchants’ indifferent selling; of much correction of children; and to make the side of an evil servant to ble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 keeping is good, where an evil wife is; and shut up, where many hands a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all things in number and weight; and put all in writing that thou givest out, or receivest 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ashamed to inform the unwise and foolish, and the extreme aged that contendeth with those that are young: thus shalt thou be truly learned, and approved of all men liv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2026-06-14T22:10:15Z</dcterms:created>
  <dcterms:modified xsi:type="dcterms:W3CDTF">2026-06-14T22:10:15Z</dcterms:modified>
  <dc:title>Bible.com.au: Ecclesiasticus 42:1-25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