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40: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eath, and bloodshed, strife, and sword, calamities, famine, tribulation, and the scour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things are created for the wicked, and for their sakes came the f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ings that are of the earth shall turn to the earth again: and that which is of the waters doth return into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bribery and injustice shall be blotted out: but true dealing shall endure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ods of the unjust shall be dried up like a river, and shall vanish with noise, like a great thunder in r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he openeth his hand he shall rejoice: so shall transgressors come to nou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the ungodly shall not bring forth many branches: but are as unclean roots upon a hard ro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eed growing upon every water and bank of a river shall be pulled up before all gra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ountifulness is as a most fruitful garden, and mercifulness endureth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labour, and to be content with that a man hath, is a sweet life: but he that findeth a treasure is above them bo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reat travail is created for every man, and an heavy yoke is upon the sons of Adam, from the day that they go out of their mother’s womb, till the day that they return to the mother of all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hildren and the building of a city continue a man’s name: but a blameless wife is counted above them bo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ne and musick rejoice the heart: but the love of wisdom is above them b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ipe and the psaltery make sweet melody: but a pleasant tongue is above them b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ne eye desireth favour and beauty: but more than both corn while it is gre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friend and companion never meet amiss: but above both is a wife with her husb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rethren and help are against time of trouble: but alms shall deliver more than them bo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ld and silver make the foot stand sure: but counsel is esteemed above them b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iches and strength lift up the heart: but the fear of the Lord is above them both: there is no want in the fear of the Lord, and it needeth not to seek hel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fear of the Lord is a fruitful garden, and covereth him above all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son, lead not a beggar’s life; for better it is to die than to be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imagination of things to come, and the day of death, trouble their thoughts, and cause fear of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ife of him that dependeth on another man’s table is not to be counted for a life; for he polluteth himself with other men’s meat: but a wise man well nurtured will beware thereo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gging is sweet in the mouth of the shameless: but in his belly there shall burn a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him that sitteth on a throne of glory, unto him that is humbled in ear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him that weareth purple and a crown, unto him that is clothed with a linen fr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rath, and envy, trouble, and unquietness, fear of death, and anger, and strife, and in the time of rest upon his bed his night sleep, do change his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little or nothing is his rest, and afterward he is in his sleep, as in a day of keeping watch, troubled in the vision of his heart, as if he were escaped out of a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ll is safe, he awaketh, and marvelleth that the fear was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ch things happen unto all flesh, both man and beast, and that is sevenfold more upon sinners.]]></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2026-06-24T09:57:41Z</dcterms:created>
  <dcterms:modified xsi:type="dcterms:W3CDTF">2026-06-24T09:57:41Z</dcterms:modified>
  <dc:title>Bible.com.au: Ecclesiasticus 40:1-30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