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icus 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eliver him that suffereth wrong from the hand of the oppressor; and be not fainthearted when thou sittest in judgme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 as a father unto the fatherless, and instead of an husband unto their mother: so shalt thou be as the son of the most High, and he shall love thee more than thy mother do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isdom exalteth her children, and layeth hold of them that seek 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that loveth her loveth life; and they that seek to her early shall be filled with jo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that holdeth her fast shall inherit glory; and wheresoever she entereth, the Lord will ble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that serve her shall minister to the Holy One: and them that love her the Lord doth lo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oso giveth ear unto her shall judge the nations: and he that attendeth unto her shall dwell secure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a man commit himself unto her, he shall inherit her; and his generation shall hold her in possess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at the first she will walk with him by crooked ways, and bring fear and dread upon him, and torment him with her discipline, until she may trust his soul, and try him by her law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will she return the straight way unto him, and comfort him, and shew him her secre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y son, defraud not the poor of his living, and make not the needy eyes to wait lo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f he go wrong, she will forsake him, and give him over to his own ru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bserve the opportunity, and beware of evil; and be not ashamed when it concerneth thy sou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re is a shame that bringeth sin; and there is a shame which is glory and gra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ccept no person against thy soul, and let not the reverence of any man cause thee to fal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refrain not to speak, when there is occasion to do good, and hide not thy wisdom in her beau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by speech wisdom shall be known: and learning by the word of the tongu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no wise speak against the truth; but be abashed of the error of thine ignoran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e not ashamed to confess thy sins; and force not the course of the riv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ake not thyself an underling to a foolish man; neither accept the person of the might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trive for the truth unto death, and the Lord shall fight for th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ke not an hungry soul sorrowful; neither provoke a man in his distre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e not hasty in thy tongue, and in thy deeds slack and remis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e not as a lion in thy house, nor frantick among thy servant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Let not thine hand be stretched out to receive, and shut when thou shouldest repa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dd not more trouble to an heart that is vexed; and defer not to give to him that is in ne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Reject not the supplication of the afflicted; neither turn away thy face from a poor m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urn not away thine eye from the needy, and give him none occasion to curse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if he curse thee in the bitterness of his soul, his prayer shall be heard of him that made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et thyself the love of the congregation, and bow thy head to a great m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et it not grieve thee to bow down thine ear to the poor, and give him a friendly answer with meekness.]]></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2026-06-12T01:43:56Z</dcterms:created>
  <dcterms:modified xsi:type="dcterms:W3CDTF">2026-06-12T01:43:56Z</dcterms:modified>
  <dc:title>Bible.com.au: Ecclesiasticus 4:1-31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