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3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 shall commend his understanding; and so long as the world endureth, it shall not be blotted out; his memorial shall not depart away, and his name shall live from generation to gene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tions shall shew forth his wisdom, and the congregation shall declare his pra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die, he shall leave a greater name than a thousand: and if he live, he shall increas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have I more to say, which I have thought upon; for I am filled as the moon at the fu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arken unto me, ye holy children, and bud forth as a rose growing by the brook of the fie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ive ye a sweet savour as frankincense, and flourish as a lily, send forth a smell, and sing a song of praise, bless the Lord in all his work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gnify his name, and shew forth his praise with the songs of your lips, and with harps, and in praising him ye shall say after this mann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works of the Lord are exceeding good, and whatsoever he commandeth shall be accomplished in due sea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ne may say, What is this? wherefore is that? for at time convenient they shall all be sought out: at his commandment the waters stood as an heap, and at the words of his mouth the receptacles of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his commandment is done whatsoever pleaseth him; and none can hinder, when he will s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he that giveth his mind to the law of the most High, and is occupied in the meditation thereof, will seek out the wisdom of all the ancient, and be occupied in prophec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ks of all flesh are before him, and nothing can be hid from his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eeth from everlasting to everlasting; and there is nothing wonderful befor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man need not to say, What is this? wherefore is that? for he hath made all things for their u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blessing covered the dry land as a river, and watered it as a f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hath turned the waters into saltness: so shall the heathen inherit his wr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his ways are plain unto the holy; so are they stumblingblocks unto the wic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good are good things created from the beginning: so evil things for sinn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ncipal things for the whole use of man’s life are water, fire, iron, and salt, flour of wheat, honey, milk, and the blood of the grape, and oil, and clo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se things are for good to the godly: so to the sinners they are turned into ev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be spirits that are created for vengeance, which in their fury lay on sore strokes; in the time of destruction they pour out their force, and appease the wrath of him that made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ill keep the sayings of the renowned men: and where subtil parables are, he will be there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ire, and hail, and famine, and death, all these were created for vengea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eeth of wild beasts, and scorpions, serpents, and the sword punishing the wicked to destruc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hall rejoice in his commandment, and they shall be ready upon earth, when need is; and when their time is come, they shall not transgress his 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from the beginning I was resolved, and thought upon these things, and have left them in writ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works of the Lord are good: and he will give every needful thing in due sea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at a man cannot say, This is worse than that: for in time they shall all be well appro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refore praise ye the Lord with the whole heart and mouth, and bless the nam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eek out the secrets of grave sentences, and be conversant in dark par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hall serve among great men, and appear before princes: he will travel through strange countries; for he hath tried the good and the evil among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give his heart to resort early to the Lord that made him, and will pray before the most High, and will open his mouth in prayer, and make supplication for his s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great Lord will, he shall be filled with the spirit of understanding: he shall pour out wise sentences, and give thanks unto the Lord in his pray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direct his counsel and knowledge, and in his secrets shall he medit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shew forth that which he hath learned, and shall glory in the law of the covenant of the Lor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2026-06-24T13:48:15Z</dcterms:created>
  <dcterms:modified xsi:type="dcterms:W3CDTF">2026-06-24T13:48:15Z</dcterms:modified>
  <dc:title>Bible.com.au: Ecclesiasticus 39:1-35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