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38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n thy sickness be not negligent: but pray unto the Lord, and he will make thee who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off from sin, and order thine hands aright, and cleanse thy heart from all wickedn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a sweet savour, and a memorial of fine flour; and make a fat offering, as not be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give place to the physician, for the Lord hath created him: let him not go from thee, for thou hast need of hi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time when in their hands there is good succ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also pray unto the Lord, that he would prosper that, which they give for ease and remedy to prolong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inneth before his Maker, let him fall into the hand of the physicia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let tears fall down over the dead, and begin to lament, as if thou hadst suffered great harm thyself; and then cover his body according to the custom, and neglect not his buria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ep bitterly, and make great moan, and use lamentation, as he is worthy, and that a day or two, lest thou be evil spoken of: and then comfort thyself for thy heavi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heaviness cometh death, and the heaviness of the heart breaketh streng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a physician with the honour due unto him for the uses which ye may have of him: for the Lord hath created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ffliction also sorrow remaineth: and the life of the poor is the curse of the hear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no heaviness to heart: drive it away, and remember the last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it not, for there is no turning again: thou shalt not do him good, but hurt thyself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my judgment: for thine also shall be so; yesterday for me, and to day for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ead is at rest, let his remembrance rest; and be comforted for him, when his Spirit is departed from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dom of a learned man cometh by opportunity of leisure: and he that hath little business shall become wis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he get wisdom that holdeth the plough, and that glorieth in the goad, that driveth oxen, and is occupied in their labours, and whose talk is of bullocks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his mind to make furrows; and is diligent to give the kine fodd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every carpenter and workmaster, that laboureth night and day: and they that cut and grave seals, and are diligent to make great variety, and give themselves to counterfeit imagery, and watch to finish a work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ith also sitting by the anvil, and considering the iron work, the vapour of the fire wasteth his flesh, and he fighteth with the heat of the furnace: the noise of the hammer and the anvil is ever in his ears, and his eyes look still upon the pattern of the thing that he maketh; he setteth his mind to finish his work, and watcheth to polish it perfectly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e most High cometh healing, and he shall receive honour of the k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th the potter sitting at his work, and turning the wheel about with his feet, who is alway carefully set at his work, and maketh all his work by number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ashioneth the clay with his arm, and boweth down his strength before his feet; he applieth himself to lead it over; and he is diligent to make clean the furnace: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trust to their hands: and every one is wise in his wor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these cannot a city be inhabited: and they shall not dwell where they will, nor go up and down: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e sought for in publick counsel, nor sit high in the congregation: they shall not sit on the judges’ seat, nor understand the sentence of judgment: they cannot declare justice and judgment; and they shall not be found where parables are spok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ill maintain the state of the world, and all their desire is in the work of their craf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kill of the physician shall lift up his head: and in the sight of great men he shall be in admir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created medicines out of the earth; and he that is wise will not abhor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not the water made sweet with wood, that the virtue thereof might be know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given men skill, that he might be honoured in his marvellous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such doth he heal men, and taketh away their pa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uch doth the apothecary make a confection; and of his works there is no end; and from him is peace over all the earth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2026-06-14T10:46:48Z</dcterms:created>
  <dcterms:modified xsi:type="dcterms:W3CDTF">2026-06-14T10:46:48Z</dcterms:modified>
  <dc:title>Bible.com.au: Ecclesiasticus 38:1-34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