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846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icus 37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y unto thee, Thy way is good: and afterward he stand on the other side, to see what shall befall the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ult not with one that suspecteth thee: and hide thy counsel from such as envy the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consult with a woman touching her of whom she is jealous; neither with a coward in matters of war; nor with a merchant concerning exchange; nor with a buyer of selling; nor with an envious man of thankfulness; nor with an unmerciful man touching kindness; nor with the slothful for any work; nor with an hireling for a year of finishing work; nor with an idle servant of much business: hearken not unto these in any matter of counse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be continually with a godly man, whom thou knowest to keep the commandments of the Lord, whose, mind is according to thy mind, and will sorrow with thee, if thou shalt miscarr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the counsel of thine own heart stand: for there is no man more faithful unto thee than i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man’s mind is sometime wont to tell him more than seven watchmen, that sit above in an high tow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ove all this pray to the most High, that he will direct thy way in tru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reason go before every enterprize, and counsel before every actio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ountenance is a sign of changing of the hear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ur manner of things appear: good and evil, life and death: but the tongue ruleth over them continuall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friend saith, I am his friend also: but there is a friend, which is only a friend in nam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one that is wise and teacheth many, and yet is unprofitable to himself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one that sheweth wisdom in words, and is hated: he shall be destitute of all foo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race is not given, him from the Lord, because he is deprived of all wisdo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other is wise to himself; and the fruits of understanding are commendable in his mout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man instructeth his people; and the fruits of his understanding fail no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man shall be filled with blessing; and all they that see him shall count him happ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ays of the life of man may be numbered: but the days of Israel are innumerabl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man shall inherit glory among his people, and his name shall be perpetual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prove thy soul in thy life, and see what is evil for it, and give not that unto i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things are not profitable for all men, neither hath every soul pleasure in every thi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it not a grief unto death, when a companion and friend is turned to an enemy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unsatiable in any dainty thing, nor too greedy upon meats: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xcess of meats bringeth sickness, and surfeiting will turn into choler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surfeiting have many perished; but he that taketh heed prolongeth his lif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wicked imagination, whence camest thou in to cover the earth with deceit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companion, which rejoiceth in the prosperity of a friend, but in the time of trouble will be against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companion, which helpeth his friend for the belly, and taketh up the buckler against the enem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get not thy friend in thy mind, and be not unmindful of him in thy rich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counsellor extolleth counsel; but there is some that counselleth for himself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ware of a counsellor, and know before what need he hath; for he will counsel for himself; lest he cast the lot upon thee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2026-09-14T06:46:32Z</dcterms:created>
  <dcterms:modified xsi:type="dcterms:W3CDTF">2026-09-14T06:46:32Z</dcterms:modified>
  <dc:title>Bible.com.au: Ecclesiasticus 37:1-31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