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7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e, Thy way is good: and afterward he stand on the other side, to see what shall befall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lt not with one that suspecteth thee: and hide thy counsel from such as envy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consult with a woman touching her of whom she is jealous; neither with a coward in matters of war; nor with a merchant concerning exchange; nor with a buyer of selling; nor with an envious man of thankfulness; nor with an unmerciful man touching kindness; nor with the slothful for any work; nor with an hireling for a year of finishing work; nor with an idle servant of much business: hearken not unto these in any matter of couns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continually with a godly man, whom thou knowest to keep the commandments of the Lord, whose, mind is according to thy mind, and will sorrow with thee, if thou shalt miscar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counsel of thine own heart stand: for there is no man more faithful unto thee than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’s mind is sometime wont to tell him more than seven watchmen, that sit above in an high t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is pray to the most High, that he will direct thy way in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reason go before every enterprize, and counsel before every a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tenance is a sign of changing of the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r manner of things appear: good and evil, life and death: but the tongue ruleth over them continual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friend saith, I am his friend also: but there is a friend, which is only a friend in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wise and teacheth many, and yet is unprofitable to him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sheweth wisdom in words, and is hated: he shall be destitute of all fo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ace is not given, him from the Lord, because he is deprived of all wisdo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is wise to himself; and the fruits of understanding are commendable in hi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instructeth his people; and the fruits of his understanding fail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be filled with blessing; and all they that see him shall count him happ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the life of man may be numbered: but the days of Israel are innumerab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shall inherit glory among his people, and his name shall be perpetua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rove thy soul in thy life, and see what is evil for it, and give not that unt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ngs are not profitable for all men, neither hath every soul pleasure in every th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a grief unto death, when a companion and friend is turned to an enemy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unsatiable in any dainty thing, nor too greedy upon meats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xcess of meats bringeth sickness, and surfeiting will turn into chol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urfeiting have many perished; but he that taketh heed prolongeth his lif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icked imagination, whence camest thou in to cover the earth with decei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rejoiceth in the prosperity of a friend, but in the time of trouble will be against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mpanion, which helpeth his friend for the belly, and taketh up the buckler against the enem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y friend in thy mind, and be not unmindful of him in thy rich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counsellor extolleth counsel; but there is some that counselleth for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of a counsellor, and know before what need he hath; for he will counsel for himself; lest he cast the lot upon th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2026-05-21T05:12:39Z</dcterms:created>
  <dcterms:modified xsi:type="dcterms:W3CDTF">2026-05-21T05:12:39Z</dcterms:modified>
  <dc:title>Bible.com.au: Ecclesiasticus 37:1-31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