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36: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him that escapeth be consumed by the rage of the fire; and let them perish that oppress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mite in sunder the heads of the rulers of the heathen, that say, There is none other but w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ther all the tribes of Jacob together, and inherit thou them, as from the begin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Lord, have mercy upon the people that is called by thy name, and upon Israel, whom thou hast named thy firstbo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be merciful unto Jerusalem, thy holy city, the place of thy r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ill Sion with thine unspeakable oracles, and thy people with thy glo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ve testimony unto those that thou hast possessed from the beginning, and raise up prophets that have been in th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ward them that wait for thee, and let thy prophets be found faith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 Lord, hear the prayer of thy servants, according to the blessing of Aaron over thy people, that all they which dwell upon the earth may know that thou art the Lord, the eternal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belly devoureth all meats, yet is one meat better than an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ve mercy upon us, O Lord God of all, and behold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palate tasteth divers kinds of venison: so doth an heart of understanding false speec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froward heart causeth heaviness: but a man of experience will recompens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woman will receive every man, yet is one daughter better than an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eauty of a woman cheereth the countenance, and a man loveth nothing bet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 be kindness, meekness, and comfort, in her tongue, then is not her husband like othe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hat getteth a wife beginneth a possession, a help like unto himself, and a pillar of 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 no hedge is, there the possession is spoiled: and he that hath no wife will wander up and down mou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will trust a thief well appointed, that skippeth from city to city? so who will believe a man that hath no house, and lodgeth wheresoever the night take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end thy fear upon all the nations that seek not after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ft up thy hand against the strange nations, and let them see thy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ou wast sanctified in us before them: so be thou magnified among them befor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let them know thee, as we have known thee, that there is no God but only thou, 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w new signs, and make other strange wonders: glorify thy hand and thy right arm, that they may set forth thy wondrous wor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ise up indignation, and pour out wrath: take away the adversary, and destroy the enem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 time short, remember the covenant, and let them declare thy wonderful work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2026-07-02T04:48:25Z</dcterms:created>
  <dcterms:modified xsi:type="dcterms:W3CDTF">2026-07-02T04:48:25Z</dcterms:modified>
  <dc:title>Bible.com.au: Ecclesiasticus 36:1-26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