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3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3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all thy gifts shew a cheerful countenance, and dedicate thy tithes with glad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ive unto the most High according as he hath enriched thee; and as thou hast gotten, give with a cheerful e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ord recompenseth, and will give thee seven times as mu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not think to corrupt with gifts; for such he will not receive: and trust not to unrighteous sacrifices; for the Lord is judge, and with him is no respect of pers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ill not accept any person against a poor man, but will hear the prayer of the oppress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not despise the supplication of the fatherless; nor the widow, when she poureth out her complai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the tears run down the widow’s cheeks? and is not her cry against him that causeth them to f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hat serveth the Lord shall be accepted with favour, and his prayer shall reach unto the clou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rayer of the humble pierceth the clouds: and till it come nigh, he will not be comforted; and will not depart, till the most High shall behold to judge righteously, and execute judg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Lord will not be slack, neither will the Mighty be patient toward them, till he have smitten in sunder the loins of the unmerciful, and repayed vengeance to the heathen; till he have taken away the multitude of the proud, and broken the sceptre of the unrighteo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that keepeth the law bringeth offerings enough: he that taketh heed to the commandment offereth a peace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ill he have rendered to every man according to his deeds, and to the works of men according to their devices; till he have judged the cause of his people, and made them to rejoice in his merc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ercy is seasonable in the time of affliction, as clouds of rain in the time of drou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hat requiteth a goodturn offereth fine flour; and he that giveth alms sacrificeth prai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depart from wickedness is a thing pleasing to the Lord; and to forsake unrighteousness is a propiti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shalt not appear empty before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all these things are to be done because of the command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offering of the righteous maketh the altar fat, and the sweet savour thereof is before the most Hig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acrifice of a just man is acceptable. and the memorial thereof shall never be forgott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ive the Lord his honour with a good eye, and diminish not the firstfruits of thine hands.]]></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2026-06-24T09:57:25Z</dcterms:created>
  <dcterms:modified xsi:type="dcterms:W3CDTF">2026-06-24T09:57:25Z</dcterms:modified>
  <dc:title>Bible.com.au: Ecclesiasticus 35:1-20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