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99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3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hath travelled knoweth many things; and he that hath much experience will declare wisdo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no experience knoweth little: but he that hath travelled is full of prude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ravelled, I saw many things; and I understand more than I can expr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ofttimes in danger of death: yet I was delivered because of these th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those that fear the Lord shall live; for their hope is in him that saveth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eareth the Lord shall not fear nor be afraid; for he is his hop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soul of him that feareth the Lord: to whom doth he look? and who is his strengt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yes of the Lord are upon them that love him, he is their mighty protection and strong stay, a defence from heat, and a cover from the sun at noon, a preservation from stumbling, and an help from fall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th up the soul, and lighteneth the eyes: he giveth health, life, and bless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acrificeth of a thing wrongfully gotten, his offering is ridiculous; and the gifts of unjust men are not accep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pes of a man void of understanding are vain and false: and dreams lift up fool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st High is not pleased with the offerings of the wicked; neither is he pacified for sin by the multitude of sacrific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bringeth an offering of the goods of the poor doeth as one that killeth the son before his father’s ey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d of the needy is their life: he that defraudeth him thereof is a man of bl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aketh away his neighbour’s living slayeth him; and he that defraudeth the labourer of his hire is a bloodshedd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buildeth, and another pulleth down, what profit have they then but labour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prayeth, and another curseth, whose voice will the Lord hear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sheth himself after the touching of a dead body, if he touch it again, what availeth his washing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it with a man that fasteth for his sins, and goeth again, and doeth the same: who will hear his prayer? or what doth his humbling profit him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egardeth dreams is like him that catcheth at a shadow, and followeth after the wi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 of dreams is the resemblance of one thing to another, even as the likeness of a face to a f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n unclean thing what can be cleansed? and from that thing which is false what truth can com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inations, and soothsayings, and dreams, are vain: and the heart fancieth, as a woman’s heart in trav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be not sent from the most High in thy visitation, set not thy heart upo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reams have deceived many, and they have failed that put their trust in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shall be found perfect without lies: and wisdom is perfection to a faithful m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2026-05-30T23:28:44Z</dcterms:created>
  <dcterms:modified xsi:type="dcterms:W3CDTF">2026-05-30T23:28:44Z</dcterms:modified>
  <dc:title>Bible.com.au: Ecclesiasticus 34:1-26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