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35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cclesiasticus 33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me of them hath he made high days, and hallowed them, and some of them hath he made ordinary day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ll men are from the ground, and Adam was created of earth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much knowledge the Lord hath divided them, and made their ways divers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me of them hath he blessed and exalted and some of them he sanctified, and set near himself: but some of them hath he cursed and brought low, and turned out of their place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e clay is in the potter’s hand, to fashion it at his pleasure: so man is in the hand of him that made him, to render to them as liketh him bes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od is set against evil, and life against death: so is the godly against the sinner, and the sinner against the godly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look upon all the works of the most High; and there are two and two, one against another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waked up last of all, as one that gathereth after the grapegatherers: by the blessing of the Lord I profited, and tred my winepress like a gatherer of grape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sider that I laboured not for myself only, but for all them that seek learning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me, O ye great men of the people, and hearken with your ears, ye rulers of the congregatio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shall no evil happen unto him that feareth the Lord; but in temptation even again he will deliver him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not thy son and wife, thy brother and friend, power over thee while thou livest, and give not thy goods to another: lest it repent thee, and thou intreat for the same agai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long as thou livest and hast breath in thee, give not thyself over to any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better it is that thy children should seek to thee, than that thou shouldest stand to their courtesy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all thy works keep to thyself the preeminence; leave not a stain in thine honour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the time when thou shalt end thy days, and finish thy life, distribute thine inheritanc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dder, a wand, and burdens, are for the ass; and bread, correction, and work, for a servant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u set thy servant to labour, thou shalt find rest: but if thou let him go idle, he shall seek liberty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yoke and a collar do bow the neck: so are tortures and torments for an evil servant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nd him to labour, that he be not idle; for idleness teacheth much evil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t him to work, as is fit for him: if he be not obedient, put on more heavy fetter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ise man hateth not the law; but he that is an hypocrite therein is as a ship in a storm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be not excessive toward any; and without discretion do nothing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u have a servant, let him be unto thee as thyself, because thou hast bought him with a price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u have a servant, entreat him as a brother: for thou hast need of him, as of thine own soul: if thou entreat him evil, and he run from thee, which way wilt thou go to seek him?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an of understanding trusteth in the law; and the law is faithful unto him, as an oracl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epare what to say, and so thou shalt be heard: and bind up instruction, and then make answ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rt of the foolish is like a cartwheel; and his thoughts are like a rolling axletre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tallion horse is as a mocking friend, he neigheth under every one that sitteth upon hi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doth one day excel another, when as all the light of every day in the year is of the sun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the knowledge of the Lord they were distinguished: and he altered seasons and feast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">
  <a:themeElements>
    <a:clrScheme name="Theme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2026-08-13T21:42:03Z</dcterms:created>
  <dcterms:modified xsi:type="dcterms:W3CDTF">2026-08-13T21:42:03Z</dcterms:modified>
  <dc:title>Bible.com.au: Ecclesiasticus 33:1-31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