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33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them hath he made high days, and hallowed them, and some of them hath he made ordinary day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men are from the ground, and Adam was created of earth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uch knowledge the Lord hath divided them, and made their ways diver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them hath he blessed and exalted and some of them he sanctified, and set near himself: but some of them hath he cursed and brought low, and turned out of their plac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clay is in the potter’s hand, to fashion it at his pleasure: so man is in the hand of him that made him, to render to them as liketh him bes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is set against evil, and life against death: so is the godly against the sinner, and the sinner against the god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look upon all the works of the most High; and there are two and two, one against anot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waked up last of all, as one that gathereth after the grapegatherers: by the blessing of the Lord I profited, and tred my winepress like a gatherer of grap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that I laboured not for myself only, but for all them that seek learn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, O ye great men of the people, and hearken with your ears, ye rulers of the congregati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 evil happen unto him that feareth the Lord; but in temptation even again he will deliver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t thy son and wife, thy brother and friend, power over thee while thou livest, and give not thy goods to another: lest it repent thee, and thou intreat for the same ag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long as thou livest and hast breath in thee, give not thyself over to an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etter it is that thy children should seek to thee, than that thou shouldest stand to their courtes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thy works keep to thyself the preeminence; leave not a stain in thine honou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time when thou shalt end thy days, and finish thy life, distribute thine inheritan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dder, a wand, and burdens, are for the ass; and bread, correction, and work, for a serva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set thy servant to labour, thou shalt find rest: but if thou let him go idle, he shall seek libert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yoke and a collar do bow the neck: so are tortures and torments for an evil servan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 him to labour, that he be not idle; for idleness teacheth much evi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him to work, as is fit for him: if he be not obedient, put on more heavy fetter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hateth not the law; but he that is an hypocrite therein is as a ship in a stor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 not excessive toward any; and without discretion do nothi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ve a servant, let him be unto thee as thyself, because thou hast bought him with a pric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ve a servant, entreat him as a brother: for thou hast need of him, as of thine own soul: if thou entreat him evil, and he run from thee, which way wilt thou go to seek him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of understanding trusteth in the law; and the law is faithful unto him, as an orac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pare what to say, and so thou shalt be heard: and bind up instruction, and then make answ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foolish is like a cartwheel; and his thoughts are like a rolling axletr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tallion horse is as a mocking friend, he neigheth under every one that sitteth upo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th one day excel another, when as all the light of every day in the year is of the sun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knowledge of the Lord they were distinguished: and he altered seasons and feas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2026-06-12T01:43:52Z</dcterms:created>
  <dcterms:modified xsi:type="dcterms:W3CDTF">2026-06-12T01:43:52Z</dcterms:modified>
  <dc:title>Bible.com.au: Ecclesiasticus 33:1-31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