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among great men, make not thyself equal with them; and when ancient men are in place, use not many wo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thunder goeth lightning; and before a shamefaced man shall go fav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betimes, and be not the last; but get thee home without del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ake thy pastime, and do what thou wilt: but sin not by proud speec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se things bless him that made thee, and hath replenished thee with his good th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will receive his discipline; and they that seek him early shall find favou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eketh the law shall be filled therewith: but the hypocrite will be offended ther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shall find judgment, and shall kindle justice as a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ful man will not be reproved, but findeth an excuse according to his w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counsel will be considerate; but a strange and proud man is not daunted with fear, even when of himself he hath done without couns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made the master of a feast, lift not thyself up, but be among them as one of the rest; take diligent care for them, and so sit dow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hing without advice; and when thou hast once done, repent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in a way wherein thou mayest fall, and stumble not among the ston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onfident in a plain 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ware of thine own childr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good work trust thy own soul; for this is the keeping of the commandmen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in the Lord taketh heed to the commandment; and he that trusteth in him shall fare never the wor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ou hast done all thy office, take thy place, that thou mayest be merry with them, and receive a crown for thy well ordering of the fe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, thou that art the elder, for it becometh thee, but with sound judgment; and hinder not musi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not out words where there is a musician, and shew not forth wisdom out of ti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cert of musick in a banquet of wine is as a signet of carbuncle set in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ignet of an emerald set in a work of gold, so is the melody of musick with pleasant wi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, young man, if there be need of thee: and yet scarcely when thou art twice as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speech be short, comprehending much in few words; be as one that knoweth and yet holdeth his tongu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2026-07-23T10:48:28Z</dcterms:created>
  <dcterms:modified xsi:type="dcterms:W3CDTF">2026-07-23T10:48:28Z</dcterms:modified>
  <dc:title>Bible.com.au: Ecclesiasticus 32:1-24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