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? and we will call him blessed: for wonderful things hath he done among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been tried thereby, and found perfect? then let him glory. Who might offend, and hath not offended? or done evil, and hath not done i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oods shall be established, and the congregation shall declare his alm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it at a bountiful table, be not greedy upon it, and say not, There is much meat o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a wicked eye is an evil thing: and what is created more wicked than an eye? therefore it weepeth upon every occas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tch not thine hand whithersoever it looketh, and thrust it not with him into the d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t thy neighbour by thyself: and be discreet in every poi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t as it becometh a man, those things which are set before thee; and devour not, lest thou be ha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off first for manners’ sake; and be not unsatiable, lest thou off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ittest among many, reach not thine hand out first of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ing for riches consumeth the flesh, and the care thereof driveth away sleep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ery little is sufficient for a man well nurtured, and he fetcheth not his wind short upon his b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und sleep cometh of moderate eating: he riseth early, and his wits are with him: but the pain of watching, and choler, and pangs of the belly, are with an unsatiable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ou hast been forced to eat, arise, go forth, vomit, and thou shalt have re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me, and despise me not, and at the last thou shalt find as I told thee: in all thy works be quick, so shall there no sickness come unto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liberal of his meat, men shall speak well of him; and the report of his good housekeeping will be belie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gainst him that is a niggard of his meat the whole city shall murmur; and the testimonies of his niggardness shall not be doubted of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not thy valiantness in wine; for wine hath destroyed man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rnace proveth the edge by dipping: so doth wine the hearts of the proud by drunke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s good as life to a man, if it be drunk moderately: what life is then to a man that is without wine? for it was made to make men gl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measurably drunk and in season bringeth gladness of the heart, and cheerfulness of the min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ing care will not let a man slumber, as a sore disease breaketh sleep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ne drunken with excess maketh bitterness of the mind, with brawling and quarrell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unkenness increaseth the rage of a fool till he offend: it diminisheth strength, and maketh wou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not thy neighbour at the wine, and despise him not in his mirth: give him no despiteful words, and press not upon him with urging him to drin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hath great labour in gathering riches together; and when he resteth, he is filled with his delic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laboureth in his poor estate; and when he leaveth off, he is still need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gold shall not be justified, and he that followeth corruption shall have enough thereo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hath been the ruin of many, and their destruction was pres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tumblingblock unto them that sacrifice unto it, and every fool shall be taken therewi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rich that is found without blemish, and hath not gone after go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2026-06-24T09:58:34Z</dcterms:created>
  <dcterms:modified xsi:type="dcterms:W3CDTF">2026-06-24T09:58:34Z</dcterms:modified>
  <dc:title>Bible.com.au: Ecclesiasticus 31:1-31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