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son causeth him oft to feel the rod, that he may have joy of him in the e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his son shall have joy in him, and shall rejoice of him among his acquaint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acheth his son grieveth the enemy: and before his friends he shall rejoice of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father die, yet he is as though he were not dead: for he hath left one behind him that is like him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he lived, he saw and rejoiced in him: and when he died, he was not sorrow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behind him an avenger against his enemies, and one that shall requite kindness to his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too much of his son shall bind up his wounds; and his bowels will be troubled at every c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rse not broken becometh headstrong: and a child left to himself will be wilf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cker thy child, and he shall make thee afraid: play with him, and he will bring thee to heav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t with him, lest thou have sorrow with him, and lest thou gnash thy teeth in the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im no liberty in his youth, and wink not at his fol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his neck while he is young, and beat him on the sides while he is a child, lest he wax stubborn, and be disobedient unto thee, and so bring sorrow to thine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ise thy son, and hold him to labour, lest his lewd behaviour be an offence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, being sound and strong of constitution, than a rich man that is afflicted in his bo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 and good estate of body are above all gold, and a strong body above infinite weal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iches above a sound body, and no joy above the joy of the hear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is better than a bitter life or continual sic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cates poured upon a mouth shut up are as messes of meat set upon a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doeth the offering unto an idol? for neither can it eat nor smell: so is he that is persecuted of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eth with his eyes and groaneth, as an eunuch that embraceth a virgin and sigh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over thy mind to heaviness, and afflict not thyself in thine own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adness of the heart is the life of man, and the joyfulness of a man prolongeth his d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ine own soul, and comfort thy heart, remove sorrow far from thee: for sorrow hath killed many, and there is no profit there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and wrath shorten the life, and carefulness bringeth age before the ti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eerful and good heart will have a care of his meat and di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2026-10-05T05:15:14Z</dcterms:created>
  <dcterms:modified xsi:type="dcterms:W3CDTF">2026-10-05T05:15:14Z</dcterms:modified>
  <dc:title>Bible.com.au: Ecclesiasticus 30:1-25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