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52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30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cker thy child, and he shall make thee afraid: play with him, and he will bring thee to heavi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ugh not with him, lest thou have sorrow with him, and lest thou gnash thy teeth in the e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him no liberty in his youth, and wink not at his foll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w down his neck while he is young, and beat him on the sides while he is a child, lest he wax stubborn, and be disobedient unto thee, and so bring sorrow to thine hear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stise thy son, and hold him to labour, lest his lewd behaviour be an offence unto th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the poor, being sound and strong of constitution, than a rich man that is afflicted in his bod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lth and good estate of body are above all gold, and a strong body above infinite weal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riches above a sound body, and no joy above the joy of the hear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th is better than a bitter life or continual sicknes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cates poured upon a mouth shut up are as messes of meat set upon a gra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loveth his son causeth him oft to feel the rod, that he may have joy of him in the en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good doeth the offering unto an idol? for neither can it eat nor smell: so is he that is persecuted of the Lor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eth with his eyes and groaneth, as an eunuch that embraceth a virgin and sighe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not over thy mind to heaviness, and afflict not thyself in thine own counse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ladness of the heart is the life of man, and the joyfulness of a man prolongeth his day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thine own soul, and comfort thy heart, remove sorrow far from thee: for sorrow hath killed many, and there is no profit there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vy and wrath shorten the life, and carefulness bringeth age before the ti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heerful and good heart will have a care of his meat and die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chastiseth his son shall have joy in him, and shall rejoice of him among his acquaintan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teacheth his son grieveth the enemy: and before his friends he shall rejoice of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is father die, yet he is as though he were not dead: for he hath left one behind him that is like himself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he lived, he saw and rejoiced in him: and when he died, he was not sorrowfu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ft behind him an avenger against his enemies, and one that shall requite kindness to his frien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maketh too much of his son shall bind up his wounds; and his bowels will be troubled at every cr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orse not broken becometh headstrong: and a child left to himself will be wilfu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2026-06-12T01:49:24Z</dcterms:created>
  <dcterms:modified xsi:type="dcterms:W3CDTF">2026-06-12T01:49:24Z</dcterms:modified>
  <dc:title>Bible.com.au: Ecclesiasticus 30:1-25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