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6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lessing of the father establisheth the houses of children; but the curse of the mother rooteth out found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y not in the dishonour of thy father; for thy father’s dishonour is no glory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lory of a man is from the honour of his father; and a mother in dishonour is a reproach to the child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elp thy father in his age, and grieve him not as long as he live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understanding fail, have patience with him; and despise him not when thou art in thy full streng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relieving of thy father shall not be forgotten: and instead of sins it shall be added to build thee u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thine affliction it shall be remembered; thy sins also shall melt away, as the ice in the fair warm wea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orsaketh his father is as a blasphemer; and he that angereth his mother is cursed: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o on with thy business in meekness; so shalt thou be beloved of him that is approv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ater thou art, the more humble thyself, and thou shalt find favour before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your father, O children, and do thereafter, that ye may be saf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in high place, and of renown: but mysteries are revealed unto the mee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ower of the Lord is great, and he is honoured of the lowl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not out things that are too hard for thee, neither search the things that are above thy streng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is commanded thee, think thereupon with reverence, for it is not needful for thee to see with thine eyes the things that are in secre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urious in unnecessary matters: for more things are shewed unto thee than men understa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any are deceived by their own vain opinion; and an evil suspicion hath overthrown their judgm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eyes thou shalt want light: profess not the knowledge therefore that thou hast no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ubborn heart shall fare evil at the last; and he that loveth danger shall perish there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obstinate heart shall be laden with sorrows; and the wicked man shall heap sin upon si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punishment of the proud there is no remedy; for the plant of wickedness hath taken root in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given the father honour over the children, and hath confirmed the authority of the mother over the so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prudent will understand a parable; and an attentive ear is the desire of a wise m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will quench a flaming fire; and alms maketh an atonement for sin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requiteth good turns is mindful of that which may come hereafter; and when he falleth, he shall find a st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honoureth his father maketh an atonement for his sin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honoureth his mother is as one that layeth up treas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honoureth his father shall have joy of his own children; and when he maketh his prayer, he shall be hea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onoureth his father shall have a long life; and he that is obedient unto the Lord shall be a comfort to his mot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eareth the Lord will honour his father, and will do service unto his parents, as to his mast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thy father and mother both in word and deed, that a blessing may come upon thee from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2026-06-24T13:56:47Z</dcterms:created>
  <dcterms:modified xsi:type="dcterms:W3CDTF">2026-06-24T13:56:47Z</dcterms:modified>
  <dc:title>Bible.com.au: Ecclesiasticus 3:1-31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