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29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the poor for the commandment’s sake, and turn him not away because of his povert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se thy money for thy brother and thy friend, and let it not rust under a stone to be los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y up thy treasure according to the commandments of the most High, and it shall bring thee more profit than 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ut up alms in thy storehouses: and it shall deliver thee from all afflict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fight for thee against thine enemies better than a mighty shield and strong sp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honest man is surety for his neighbour: but he that is impudent will forsake hi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get not the friendship of thy surety, for he hath given his life for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inner will overthrow the good estate of his surety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hat is of an unthankful mind will leave him in danger that delivered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tiship hath undone many of good estate, and shaken them as a wave of the sea: mighty men hath it driven from their houses, so that they wandered among strange nat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merciful will lend unto his neighbour; and he that strengtheneth his hand keepeth the commandmen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man transgressing the commandments of the Lord shall fall into suretiship: and he that undertaketh and followeth other men’s business for gain shall fall into suit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thy neighbour according to thy power, and beware that thou thyself fall not into the s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ef thing for life is water, and bread, and clothing, and an house to cover sh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the life of a poor man in a mean cottage, than delicate fare in another man’s hous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it little or much, hold thee contented, that thou hear not the reproach of thy hous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a miserable life to go from house to house: for where thou art a stranger, thou darest not open thy mou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entertain, and feast, and have no thanks: moreover thou shalt hear bitter words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thou stranger, and furnish a table, and feed me of that thou hast read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place, thou stranger, to an honourable man; my brother cometh to be lodged, and I have need of mine hous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are grievous to a man of understanding; the upbraiding of houseroom, and reproaching of the lend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nd to thy neighbour in time of his need, and pay thou thy neighbour again in due seaso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y word, and deal faithfully with him, and thou shalt always find the thing that is necessary for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, when a thing was lent them, reckoned it to be found, and put them to trouble that helped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ll he hath received, he will kiss a man’s hand; and for his neighbour’s money he will speak submissly: but when he should repay, he will prolong the time, and return words of grief, and complain of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he prevail, he shall hardly receive the half, and he will count as if he had found it: if not, he hath deprived him of his money, and he hath gotten him an enemy without cause: he payeth him with cursings and railings; and for honour he will pay him disgr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therefore have refused to lend for other men’s ill dealing, fearing to be defrau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ave thou patience with a man in poor estate, and delay not to shew him merc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2026-06-14T10:46:12Z</dcterms:created>
  <dcterms:modified xsi:type="dcterms:W3CDTF">2026-06-14T10:46:12Z</dcterms:modified>
  <dc:title>Bible.com.au: Ecclesiasticus 29:1-28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