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098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cclesiasticus 29:1-2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lp the poor for the commandment’s sake, and turn him not away because of his poverty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se thy money for thy brother and thy friend, and let it not rust under a stone to be los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ay up thy treasure according to the commandments of the most High, and it shall bring thee more profit than gol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ut up alms in thy storehouses: and it shall deliver thee from all afflictio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shall fight for thee against thine enemies better than a mighty shield and strong spear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 honest man is surety for his neighbour: but he that is impudent will forsake him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get not the friendship of thy surety, for he hath given his life for the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inner will overthrow the good estate of his surety: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that is of an unthankful mind will leave him in danger that delivered him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tiship hath undone many of good estate, and shaken them as a wave of the sea: mighty men hath it driven from their houses, so that they wandered among strange nation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is merciful will lend unto his neighbour; and he that strengtheneth his hand keepeth the commandments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icked man transgressing the commandments of the Lord shall fall into suretiship: and he that undertaketh and followeth other men’s business for gain shall fall into suit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lp thy neighbour according to thy power, and beware that thou thyself fall not into the sam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hief thing for life is water, and bread, and clothing, and an house to cover sham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tter is the life of a poor man in a mean cottage, than delicate fare in another man’s hous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it little or much, hold thee contented, that thou hear not the reproach of thy hous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t is a miserable life to go from house to house: for where thou art a stranger, thou darest not open thy mouth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entertain, and feast, and have no thanks: moreover thou shalt hear bitter words: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e, thou stranger, and furnish a table, and feed me of that thou hast ready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place, thou stranger, to an honourable man; my brother cometh to be lodged, and I have need of mine house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things are grievous to a man of understanding; the upbraiding of houseroom, and reproaching of the lender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nd to thy neighbour in time of his need, and pay thou thy neighbour again in due season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ep thy word, and deal faithfully with him, and thou shalt always find the thing that is necessary for the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y, when a thing was lent them, reckoned it to be found, and put them to trouble that helped the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ill he hath received, he will kiss a man’s hand; and for his neighbour’s money he will speak submissly: but when he should repay, he will prolong the time, and return words of grief, and complain of the tim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he prevail, he shall hardly receive the half, and he will count as if he had found it: if not, he hath deprived him of his money, and he hath gotten him an enemy without cause: he payeth him with cursings and railings; and for honour he will pay him disgrac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y therefore have refused to lend for other men’s ill dealing, fearing to be defraude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have thou patience with a man in poor estate, and delay not to shew him merc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3">
  <a:themeElements>
    <a:clrScheme name="Theme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2026-08-13T20:58:32Z</dcterms:created>
  <dcterms:modified xsi:type="dcterms:W3CDTF">2026-08-13T20:58:32Z</dcterms:modified>
  <dc:title>Bible.com.au: Ecclesiasticus 29:1-28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