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06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8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nful man disquieteth friends, and maketh debate among them that be at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matter of the fire is, so it burneth: and as a man’s strength is, so is his wrath; and according to his riches his anger riseth; and the stronger they are which contend, the more they will be inflam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asty contention kindleth a fire: and an hasty fighting sheddeth bl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low the spark, it shall burn: if thou spit upon it, it shall be quenched: and both these come out of thy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 the whisperer and doubletongued: for such have destroyed many that were at pe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ackbiting tongue hath disquieted many, and driven them from nation to nation: strong cities hath it pulled down, and overthrown the houses of great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ackbiting tongue hath cast out virtuous women, and deprived them of their labou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hearkeneth unto it shall never find rest, and never dwell quiet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roke of the whip maketh marks in the flesh: but the stroke of the tongue breaketh the b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have fallen by the edge of the sword: but not so many as have fallen by the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vengeth shall find vengeance from the Lord, and he will surely keep his sins in remembran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ll is he that is defended through the venom thereof; who hath not drawn the yoke thereof, nor hath been bound in her b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yoke thereof is a yoke of iron, and the bands thereof are bands of bra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ath thereof is an evil death, the grave were better than 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not have rule over them that fear God, neither shall they be burned with the flame thereof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as forsake the Lord shall fall into it; and it shall burn in them, and not be quenched; it shall be sent upon them as a lion, and devour them as a leopa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hat thou hedge thy possession about with thorns, and bind up thy silver and gol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igh thy words in a balance, and make a door and bar for thy mou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ware thou slide not by it, lest thou fall before him that lieth in wa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ive thy neighbour the hurt that he hath done unto thee, so shall thy sins also be forgiven when thou praye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man beareth hatred against another, and doth he seek pardon from the Lor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eweth no mercy to a man, which is like himself: and doth he ask forgiveness of his own sin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that is but flesh nourish hatred, who will intreat for pardon of his sin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y end, and let enmity cease; remember corruption and death, and abide in the commandmen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commandments, and bear no malice to thy neighbour: remember the covenant of the Highest, and wink at ignora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stain from strife, and thou shalt diminish thy sins: for a furious man will kindle strif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2026-06-15T06:19:42Z</dcterms:created>
  <dcterms:modified xsi:type="dcterms:W3CDTF">2026-06-15T06:19:42Z</dcterms:modified>
  <dc:title>Bible.com.au: Ecclesiasticus 28:1-26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