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486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cclesiasticus 27:1-3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irds will resort unto their like; so will truth return unto them that practise in he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 lion lieth in wait for the prey; so sin for them that work iniquit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iscourse of a godly man is always with wisdom; but a fool changeth as the moo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be among the indiscreet, observe the time; but be continually among men of understanding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iscourse of fools is irksome, and their sport is the wantonness of si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alk of him that sweareth much maketh the hair stand upright; and their brawls make one stop his ear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trife of the proud is bloodshedding, and their revilings are grievous to the ea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discovereth secrets loseth his credit; and shall never find friend to his min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ve thy friend, and be faithful unto him: but if thou betrayest his secrets, follow no more after him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s a man hath destroyed his enemy; so hast thou lost the love of thy neighbor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have sinned for a small matter; and he that seeketh for abundance will turn his eyes away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one that letteth a bird go out of his hand, so hast thou let thy neighbour go, and shalt not get him again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llow after him no more, for he is too far off; he is as a roe escaped out of the snar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or a wound, it may be bound up; and after reviling there may be reconcilement: but he that betrayeth secrets is without hop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winketh with the eyes worketh evil: and he that knoweth him will depart from him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ou art present, he will speak sweetly, and will admire thy words: but at the last he will writhe his mouth, and slander thy saying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hated many things, but nothing like him; for the Lord will hate him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casteth a stone on high casteth it on his own head; and a deceitful stroke shall make wound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diggeth a pit shall fall therein: and he that setteth a trap shall be taken therein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worketh mischief, it shall fall upon him, and he shall not know whence it cometh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ckery and reproach are from the proud; but vengeance, as a lion, shall lie in wait for them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 nail sticketh fast between the joinings of the stones; so doth sin stick close between buying and selling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rejoice at the fall of the righteous shall be taken in the snare; and anguish shall consume them before they di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lice and wrath, even these are abominations; and the sinful man shall have them both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less a man hold himself diligently in the fear of the Lord, his house shall soon be overthrow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when one sifteth with a sieve, the refuse remaineth; so the filth of man in his talk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urnace proveth the potter’s vessels; so the trial of man is in his reasoning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ruit declareth if the tree have been dressed; so is the utterance of a conceit in the heart of ma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no man before thou hearest him speak; for this is the trial of me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followest righteousness, thou shalt obtain her, and put her on, as a glorious long rob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2026-08-06T16:06:21Z</dcterms:created>
  <dcterms:modified xsi:type="dcterms:W3CDTF">2026-08-06T16:06:21Z</dcterms:modified>
  <dc:title>Bible.com.au: Ecclesiasticus 27:1-30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