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7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ds will resort unto their like; so will truth return unto them that practise in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lion lieth in wait for the prey; so sin for them that work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ourse of a godly man is always with wisdom; but a fool changeth as the mo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among the indiscreet, observe the time; but be continually among men of understan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ourse of fools is irksome, and their sport is the wantonness of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lk of him that sweareth much maketh the hair stand upright; and their brawls make one stop his ea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ife of the proud is bloodshedding, and their revilings are grievous to the e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discovereth secrets loseth his credit; and shall never find friend to his mi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y friend, and be faithful unto him: but if thou betrayest his secrets, follow no more after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a man hath destroyed his enemy; so hast thou lost the love of thy neighbo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sinned for a small matter; and he that seeketh for abundance will turn his eyes aw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one that letteth a bird go out of his hand, so hast thou let thy neighbour go, and shalt not get him again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 after him no more, for he is too far off; he is as a roe escaped out of the sna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a wound, it may be bound up; and after reviling there may be reconcilement: but he that betrayeth secrets is without ho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inketh with the eyes worketh evil: and he that knoweth him will depart from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art present, he will speak sweetly, and will admire thy words: but at the last he will writhe his mouth, and slander thy say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many things, but nothing like him; for the Lord will hate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asteth a stone on high casteth it on his own head; and a deceitful stroke shall make woun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diggeth a pit shall fall therein: and he that setteth a trap shall be taken there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orketh mischief, it shall fall upon him, and he shall not know whence it come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ckery and reproach are from the proud; but vengeance, as a lion, shall lie in wait for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nail sticketh fast between the joinings of the stones; so doth sin stick close between buying and sell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rejoice at the fall of the righteous shall be taken in the snare; and anguish shall consume them before they di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ice and wrath, even these are abominations; and the sinful man shall have them bo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a man hold himself diligently in the fear of the Lord, his house shall soon be overthrow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hen one sifteth with a sieve, the refuse remaineth; so the filth of man in his tal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urnace proveth the potter’s vessels; so the trial of man is in his reason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declareth if the tree have been dressed; so is the utterance of a conceit in the heart of m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no man before thou hearest him speak; for this is the trial of m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followest righteousness, thou shalt obtain her, and put her on, as a glorious long rob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2026-06-06T11:55:28Z</dcterms:created>
  <dcterms:modified xsi:type="dcterms:W3CDTF">2026-06-06T11:55:28Z</dcterms:modified>
  <dc:title>Bible.com.au: Ecclesiasticus 27:1-30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