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2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6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ath a virtuous wife, for the number of his days shall be d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rejoiceth her husband, and he shall fulfil the years of his life in pe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wife is a good portion, which shall be given in the portion of them that fear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a man be rich or poor, if he have a good heart toward the Lord, he shall at all times rejoice with a cheerful counten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hree things that mine heart feareth; and for the fourth I was sore afraid: the slander of a city, the gathering together of an unruly multitude, and a false accusation: all these are worse than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grief of heart and sorrow is a woman that is jealous over another woman, and a scourge of the tongue which communicateth with a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wife is a yoke shaken to and fro: he that hath hold of her is as though he held a scorp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unken woman and a gadder abroad causeth great anger, and she will not cover her own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redom of a woman may be known in her haughty looks and eyeli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daughter be shameless, keep her in straitly, lest she abuse herself through overmuch liber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ver an impudent eye: and marvel not if she trespass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open her mouth, as a thirsty traveller when he hath found a fountain, and drink of every water near her: by every hedge will she sit down, and open her quiver against every arr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a wife delighteth her husband, and her discretion will fatten his b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lent and loving woman is a gift of the Lord; and there is nothing so much worth as a mind well instruc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amefaced and faithful woman is a double grace, and her continent mind cannot be valu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when it ariseth in the high heaven; so is the beauty of a good wife in the ordering of her hou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ear light is upon the holy candlestick; so is the beauty of the face in ripe a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golden pillars are upon the sockets of silver; so are the fair feet with a constant hea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the flower of thine age sound; and give not thy strength to strang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hast gotten a fruitful possession through all the field, sow it with thine own seed, trusting in the goodness of thy sto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y race which thou leavest shall be magnified, having the confidence of their good desc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arlot shall be accounted as spittle; but a married woman is a tower against death to her husb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is given as a portion to a wicked man: but a godly woman is given to him that feareth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honest woman contemneth shame: but an honest woman will reverence her husb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ameless woman shall be counted as a dog; but she that is shamefaced will fear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that honoureth her husband shall be judged wise of all; but she that dishonoureth him in her pride shall be counted ungodly of a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ud crying woman and a scold shall be sought out to drive away the enemi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two things that grieve my heart; and the third maketh me angry: a man of war that suffereth poverty; and men of understanding that are not set by; and one that returneth from righteousness to sin; the Lord prepareth such an one for the sw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chant shall hardly keep himself from doing wrong; and an huckster shall not be freed from s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2026-10-04T17:42:34Z</dcterms:created>
  <dcterms:modified xsi:type="dcterms:W3CDTF">2026-10-04T17:42:34Z</dcterms:modified>
  <dc:title>Bible.com.au: Ecclesiasticus 26:1-29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