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86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26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redom of a woman may be known in her haughty looks and eyeli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y daughter be shameless, keep her in straitly, lest she abuse herself through overmuch liber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over an impudent eye: and marvel not if she trespass against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open her mouth, as a thirsty traveller when he hath found a fountain, and drink of every water near her: by every hedge will she sit down, and open her quiver against every arrow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a wife delighteth her husband, and her discretion will fatten his bon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ilent and loving woman is a gift of the Lord; and there is nothing so much worth as a mind well instruct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hamefaced and faithful woman is a double grace, and her continent mind cannot be valu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sun when it ariseth in the high heaven; so is the beauty of a good wife in the ordering of her hou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clear light is upon the holy candlestick; so is the beauty of the face in ripe ag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golden pillars are upon the sockets of silver; so are the fair feet with a constant hear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that hath a virtuous wife, for the number of his days shall be doubl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keep the flower of thine age sound; and give not thy strength to strange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hast gotten a fruitful possession through all the field, sow it with thine own seed, trusting in the goodness of thy stock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y race which thou leavest shall be magnified, having the confidence of their good descen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arlot shall be accounted as spittle; but a married woman is a tower against death to her husba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woman is given as a portion to a wicked man: but a godly woman is given to him that feareth the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ishonest woman contemneth shame: but an honest woman will reverence her husba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hameless woman shall be counted as a dog; but she that is shamefaced will fear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man that honoureth her husband shall be judged wise of all; but she that dishonoureth him in her pride shall be counted ungodly of al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oud crying woman and a scold shall be sought out to drive away the enemi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e two things that grieve my heart; and the third maketh me angry: a man of war that suffereth poverty; and men of understanding that are not set by; and one that returneth from righteousness to sin; the Lord prepareth such an one for the sw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irtuous woman rejoiceth her husband, and he shall fulfil the years of his life in peac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rchant shall hardly keep himself from doing wrong; and an huckster shall not be freed from si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wife is a good portion, which shall be given in the portion of them that fear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ther a man be rich or poor, if he have a good heart toward the Lord, he shall at all times rejoice with a cheerful countena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e three things that mine heart feareth; and for the fourth I was sore afraid: the slander of a city, the gathering together of an unruly multitude, and a false accusation: all these are worse than dea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grief of heart and sorrow is a woman that is jealous over another woman, and a scourge of the tongue which communicateth with a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wife is a yoke shaken to and fro: he that hath hold of her is as though he held a scorp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runken woman and a gadder abroad causeth great anger, and she will not cover her own sh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2026-06-12T02:47:06Z</dcterms:created>
  <dcterms:modified xsi:type="dcterms:W3CDTF">2026-06-12T02:47:06Z</dcterms:modified>
  <dc:title>Bible.com.au: Ecclesiasticus 26:1-29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