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5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is him that hath found prudence, and he that speaketh in the ears of them that will hea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w great is he that findeth wisdom! yet is there none above him that feare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ve of the Lord passeth all things for illumination: he that holdeth it, whereto shall he be liken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his love: and faith is the beginning of cleaving unto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any plague, but the plague of the heart: and any wickedness, but the wickedness of a woma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y affliction, but the affliction from them that hate me: and any revenge, but the revenge of enem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head above the head of a serpent; and there is no wrath above the wrath of an enem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rather dwell with a lion and a dragon, than to keep house with a wicked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ness of a woman changeth her face, and darkeneth her countenance like sackclo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shall sit among his neighbours; and when he heareth it shall sigh bitterl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ree things I was beautified, and stood up beautiful both before God and men: the unity of brethren, the love of neighbours, a man and a wife that agree togeth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ickedness is but little to the wickedness of a woman: let the portion of a sinner fall upon 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imbing up a sandy way is to the feet of the aged, so is a wife full of words to a quiet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mble not at the beauty of a woman, and desire her not for pleasu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, if she maintain her husband, is full of anger, impudence, and much reproa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woman abateth the courage, maketh an heavy countenance and a wounded heart: a woman that will not comfort her husband in distress maketh weak hands and feeble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 woman came the beginning of sin, and through her we all di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 water no passage; neither a wicked woman liberty to gad abro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go not as thou wouldest have her, cut her off from thy flesh, and give her a bill of divorce, and let her go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sorts of men my soul hateth, and I am greatly offended at their life: a poor man that is proud, a rich man that is a liar, and an old adulterer that doate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gathered nothing in thy youth, how canst thou find any thing in thine ag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w comely a thing is judgment for gray hairs, and for ancient men to know counsel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w comely is the wisdom of old men, and understanding and counsel to men of honou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xperience is the crown of old men, and the fear of God is their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nine things which I have judged in mine heart to be happy, and the tenth I will utter with my tongue: A man that hath joy of his children; and he that liveth to see the fall of his enemy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is him that dwelleth with a wife of understanding, and that hath not slipped with his tongue, and that hath not served a man more unworthy than himself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2026-06-26T14:18:07Z</dcterms:created>
  <dcterms:modified xsi:type="dcterms:W3CDTF">2026-06-26T14:18:07Z</dcterms:modified>
  <dc:title>Bible.com.au: Ecclesiasticus 25:1-26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