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66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24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reated me from the beginning before the world, and I shall never fai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holy tabernacle I served before him; and so was I established in S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wise in the beloved city he gave me rest, and in Jerusalem was my pow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took root in an honourable people, even in the portion of the Lord’s inheritan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exalted like a cedar in Libanus, and as a cypress tree upon the mountains of Herm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exalted like a palm tree in En-gaddi, and as a rose plant in Jericho, as a fair olive tree in a pleasant field, and grew up as a plane tree by the wat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ave a sweet smell like cinnamon and aspalathus, and I yielded a pleasant odour like the best myrrh, as galbanum, and onyx, and sweet storax, and as the fume of frankincense in the tabernac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turpentine tree I stretched out my branches, and my branches are the branches of honour and gra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vine brought I forth pleasant savour, and my flowers are the fruit of honour and rich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mother of fair love, and fear, and knowledge, and holy hope: I therefore, being eternal, am given to all my children which are named of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shall praise herself, and shall glory in the midst of her peopl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unto me, all ye that be desirous of me, and fill yourselves with my fruit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memorial is sweeter than honey, and mine inheritance than the honeycomb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eat me shall yet be hungry, and they that drink me shall yet be thirst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obeyeth me shall never be confounded, and they that work by me shall not do amis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se things are the book of the covenant of the most high God, even the law which Moses commanded for an heritage unto the congregations of Jacob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int not to be strong in the Lord; that he may confirm you, cleave unto him: for the Lord Almighty is God alone, and beside him there is no other Saviou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illeth all things with his wisdom, as Phison and as Tigris in the time of the new fruit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the understanding to abound like Euphrates, and as Jordan in the time of the harves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the doctrine of knowledge appear as the light, and as Geon in the time of vintag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man knew her not perfectly: no more shall the last find her ou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congregation of the most High shall she open her mouth, and triumph before his pow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r thoughts are more than the sea, and her counsels profounder than the great deep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came out as a brook from a river, and as a conduit into a garden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I will water my best garden, and will water abundantly my garden bed: and, lo, my brook became a river, and my river became a se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yet make doctrine to shine as the morning, and will send forth her light afar off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yet pour out doctrine as prophecy, and leave it to all ages for eve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that I have not laboured for myself only, but for all them that seek wisdom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me out of the mouth of the most High, and covered the earth as a clou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welt in high places, and my throne is in a cloudy pilla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one compassed the circuit of heaven, and walked in the bottom of the dee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waves of the sea and in all the earth, and in every people and nation, I got a possess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these I sought rest: and in whose inheritance shall I abid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Creator of all things gave me a commandment, and he that made me caused my tabernacle to rest, and said, Let thy dwelling be in Jacob, and thine inheritance in Israe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2026-05-21T05:13:05Z</dcterms:created>
  <dcterms:modified xsi:type="dcterms:W3CDTF">2026-05-21T05:13:05Z</dcterms:modified>
  <dc:title>Bible.com.au: Ecclesiasticus 24:1-34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