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me from the beginning before the world, and I shall never fa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ly tabernacle I served before him; and so was I established in S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in the beloved city he gave me rest, and in Jerusalem was my pow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ok root in an honourable people, even in the portion of the Lord’s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xalted like a cedar in Libanus, and as a cypress tree upon the mountains of Her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xalted like a palm tree in En-gaddi, and as a rose plant in Jericho, as a fair olive tree in a pleasant field, and grew up as a plane tree by the wa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a sweet smell like cinnamon and aspalathus, and I yielded a pleasant odour like the best myrrh, as galbanum, and onyx, and sweet storax, and as the fume of frankincense in the tabernac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turpentine tree I stretched out my branches, and my branches are the branches of honour and gr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vine brought I forth pleasant savour, and my flowers are the fruit of honour and ri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other of fair love, and fear, and knowledge, and holy hope: I therefore, being eternal, am given to all my children which are named of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shall praise herself, and shall glory in the midst of her peop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me, all ye that be desirous of me, and fill yourselves with my frui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emorial is sweeter than honey, and mine inheritance than the honeycomb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eat me shall yet be hungry, and they that drink me shall yet be thirs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eyeth me shall never be confounded, and they that work by me shall not do ami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hings are the book of the covenant of the most high God, even the law which Moses commanded for an heritage unto the congregations of Jacob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nt not to be strong in the Lord; that he may confirm you, cleave unto him: for the Lord Almighty is God alone, and beside him there is no other Saviou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eth all things with his wisdom, as Phison and as Tigris in the time of the new frui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understanding to abound like Euphrates, and as Jordan in the time of the harve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doctrine of knowledge appear as the light, and as Geon in the time of vinta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man knew her not perfectly: no more shall the last find her 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ngregation of the most High shall she open her mouth, and triumph before his pow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thoughts are more than the sea, and her counsels profounder than the great deep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came out as a brook from a river, and as a conduit into a gard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water my best garden, and will water abundantly my garden bed: and, lo, my brook became a river, and my river became a se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yet make doctrine to shine as the morning, and will send forth her light afar of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yet pour out doctrine as prophecy, and leave it to all ages for ev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at I have not laboured for myself only, but for all them that seek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out of the mouth of the most High, and covered the earth as a clou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welt in high places, and my throne is in a cloudy pill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compassed the circuit of heaven, and walked in the bottom of the d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ves of the sea and in all the earth, and in every people and nation, I got a posse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these I sought rest: and in whose inheritance shall I abid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Creator of all things gave me a commandment, and he that made me caused my tabernacle to rest, and said, Let thy dwelling be in Jacob, and thine inheritance in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2026-07-23T10:49:56Z</dcterms:created>
  <dcterms:modified xsi:type="dcterms:W3CDTF">2026-07-23T10:49:56Z</dcterms:modified>
  <dc:title>Bible.com.au: Ecclesiasticus 24:1-34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