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0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2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custom not thy mouth to swearing; neither use thyself to the naming of the Holy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a servant that is continually beaten shall not be without a blue mark: so he that sweareth and nameth God continually shall not be fault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man that useth much swearing shall be filled with iniquity, and the plague shall never depart from his house: if he shall offend, his sin shall be upon him: and if he acknowledge not his sin, he maketh a double offence: and if he swear in vain, he shall not be innocent, but his house shall be full of calam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is a word that is clothed about with death: God grant that it be not found in the heritage of Jacob; for all such things shall be far from the godly, and they shall not wallow in their s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se not thy mouth to intemperate swearing, for therein is the word of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thy father and thy mother, when thou sittest among great men. Be not forgetful before them, and so thou by thy custom become a fool, and wish that thou hadst not been born, and curse they day of thy nativ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an that is accustomed to opprobrious words will never be reformed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wo sorts of men multiply sin, and the third will bring wrath: a hot mind is as a burning fire, it will never be quenched till it be consumed: a fornicator in the body of his flesh will never cease till he hath kindled a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bread is sweet to a whoremonger, he will not leave off till he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man that breaketh wedlock, saying thus in his heart, Who seeth me? I am compassed about with darkness, the walls cover me, and no body seeth me; what need I to fear? the most High will not remember my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Lord, Father and Governor of all my whole life, leave me not to their counsels, and let me not fall by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ch a man only feareth the eyes of men, and knoweth not that the eyes of the Lord are ten thousand times brighter than the sun, beholding all the ways of men, and considering the most secret p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knew all things ere ever they were created; so also after they were perfected he looked upon them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man shall be punished in the streets of the city, and where he suspecteth not he shall be ta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hall it go also with the wife that leaveth her husband, and bringeth in an heir by an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first, she hath disobeyed the law of the most High; and secondly, she hath trespassed against her own husband; and thirdly, she hath played the whore in adultery, and brought children by another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shall be brought out into the congregation, and inquisition shall be made of her child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r children shall not take root, and her branches shall bring forth no fru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shall leave her memory to be cursed, and her reproach shall not be blotted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hat remain shall know that there is nothing better than the fear of the Lord, and that there is nothing sweeter than to take heed unto the commandments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great glory to follow the Lord, and to be received of him is long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will set scourges over my thoughts, and the discipline of wisdom over mine heart? that they spare me not for mine ignorances, and it pass not by my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st mine ignorances increase, and my sins abound to my destruction, and I fall before mine adversaries, and mine enemy rejoice over me, whose hope is far from thy mer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Lord, Father and God of my life, give me not a proud look, but turn away from thy servants always a haughty m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urn away from me vain hopes and concupiscence, and thou shalt hold him up that is desirous always to serv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not the greediness of the belly nor lust of the flesh take hold of me; and give not over me thy servant into an impudent m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ar, O ye children, the discipline of the mouth: he that keepeth it shall never be taken in his lip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inner shall be left in his foolishness: both the evil speaker and the proud shall fall thereb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2026-06-14T11:49:09Z</dcterms:created>
  <dcterms:modified xsi:type="dcterms:W3CDTF">2026-06-14T11:49:09Z</dcterms:modified>
  <dc:title>Bible.com.au: Ecclesiasticus 23:1-28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