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2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children live honestly, and have wherewithal, they shall cover the baseness of their pare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ildren, being haughty, through disdain and want of nurture do stain the nobility of their kind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ep for the dead, for he hath lost the light: and weep for the fool, for he wanteth understanding: make little weeping for the dead, for he is at rest: but the life of the fool is worse than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days do men mourn for him that is dead; but for a fool and an ungodly man all the days of his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lk not much with a fool, and go not to him that hath no understanding: beware of him, lest thou have trouble, and thou shalt never be defiled with his fooleries: depart from him, and thou shalt find rest, and never be disquieted with m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heavier than lead? and what is the name thereof, but a fool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d, and salt, and a mass of iron, is easier to bear, than a man without understand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imber girt and bound together in a building cannot be loosed with shaking: so the heart that is stablished by advised counsel shall fear at no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settled upon a thought of understanding is as a fair plaistering on the wall of a galle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les set on an high place will never stand against the wind: so a fearful heart in the imagination of a fool cannot stand against any fea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is compared to a filthy stone, and every one will hiss him out to his disgr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ricketh the eye will make tears to fall: and he that pricketh the heart maketh it to shew her knowledg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steth a stone at the birds frayeth them away: and he that upbraideth his friend breaketh friendshi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 drewest a sword at thy friend, yet despair not: for there may be a returning to favou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opened thy mouth against thy friend, fear not; for there may be a reconciliation: except for upbraiding, or pride, or disclosing of secrets, or a treacherous wound: for for these things every friend will dep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faithful to thy neighbour in his poverty, that thou mayest rejoice in his prosperity: abide stedfast unto him in the time of his trouble, that thou mayest be heir with him in his heritage: for a mean estate is not always to be contemned: nor the rich that is foolish to be had in admira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vapour and smoke of a furnace goeth before the fire; so reviling before bloo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shamed to defend a friend; neither will I hide myself from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evil happen unto me by him, every one that heareth it will beware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set a watch before my mouth, and a seal of wisdom upon my lips, that I fall not suddenly by them, and that my tongue destroy me not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is compared to the filth of a dunghill: every man that takes it up will shake his h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nurtured man is the dishonour of his father that begat him: and a foolish daughter is born to his lo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daughter shall bring an inheritance to her husband: but she that liveth dishonestly is her father’s heavi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hat is bold dishonoureth both her father and her husband, but they both shall despise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ale out of season is as musick in mourning: but stripes and correction of wisdom are never out of ti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teacheth a fool is as one that glueth a potsherd together, and as he that waketh one from a sound sl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elleth a tale to a fool speaketh to one in a slumber: when he hath told his tale, he will say, What is the matt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2026-06-12T01:43:53Z</dcterms:created>
  <dcterms:modified xsi:type="dcterms:W3CDTF">2026-06-12T01:43:53Z</dcterms:modified>
  <dc:title>Bible.com.au: Ecclesiasticus 22:1-27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