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1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gregation of the wicked is like tow wrapped together: and the end of them is a flame of fire to destroy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sinners is made plain with stones, but at the end thereof is the pit of he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law of the Lord getteth the understanding thereof: and the perfection of the fear of the Lord is wis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not wise will not be taught: but there is a wisdom which multiplieth bitter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nowledge of a wise man shall abound like a flood: and his counsel is like a pure fountain of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ner parts of a fool are like a broken vessel, and he will hold no knowledge as long as he liv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skilful man hear a wise word, he will commend it, and add unto it: but as soon as one of no understanding heareth it, it displeaseth him, and he casteth it behind his ba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king of a fool is like a burden in the way: but grace shall be found in the lips of the w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quire at the mouth of the wise man in the congregation, and they shall ponder his words in their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a house that is destroyed, so is wisdom to a fool: and the knowledge of the unwise is as talk without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ast thou sinned? do so no more, but ask pardon for thy former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ctrine unto fools is as fetters on the feet, and like manacles on the right h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lifteth up his voice with laughter; but a wise man doth scarce smile a litt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ing is unto a wise man as an ornament of gold, and like a bracelet upon his right 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man’s foot is soon in his neighbour’s house: but a man of experience is ashamed of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peep in at the door into the house: but he that is well nurtured will stand with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rudeness of a man to hearken at the door: but a wise man will be grieved with the disgr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alkers will be telling such things as pertain not unto them: but the words of such as have understanding are weighed in the bal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fools is in their mouth: but the mouth of the wise is in their hea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ungodly curseth Satan, he curseth his own so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sperer defileth his own soul, and is hated wheresoever he dwell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rom sin as from the face of a serpent: for if thou comest too near it, it will bite thee: the teeth thereof are as the teeth of a lion, slaying the souls of m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niquity is as a two edged sword, the wounds whereof cannot be hea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errify and do wrong will waste riches: thus the house of proud men shall be made desol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ut of a poor man’s mouth reacheth to the ears of God, and his judgment cometh speedi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to be reproved is in the way of sinners: but he that feareth the Lord will repent from his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loquent man is known far and near; but a man of understanding knoweth when he slipp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uildeth his house with other men’s money is like one that gathereth himself stones for the tomb of his buri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2026-07-23T10:49:44Z</dcterms:created>
  <dcterms:modified xsi:type="dcterms:W3CDTF">2026-07-23T10:49:44Z</dcterms:modified>
  <dc:title>Bible.com.au: Ecclesiasticus 21:1-28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