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8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2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sinner that hath good success in evil things; and there is a gain that turneth to lo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gift that shall not profit thee; and there is a gift whose recompence is doub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n abasement because of glory; and there is that lifteth up his head from a low estat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at buyeth much for a little, and repayeth it sevenfo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by his words maketh him beloved: but the graces of fools shall be poured ou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ift of a fool shall do thee no good when thou hast it; neither yet of the envious for his necessity: for he looketh to receive many things for on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th little, and upbraideth much; he openeth his mouth like a crier; to day he lendeth, and to morrow will he ask it again: such an one is to be hated of God and ma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 saith, I have no friends, I have no thank for all my good deeds, and they that eat my bread speak evil of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, and of how many shall he be laughed to scorn! for he knoweth not aright what it is to have; and it is all one unto him as if he had it no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lip upon a pavement is better than to slip with the tongue: so the fall of the wicked shall come speedi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reproof that is not comely: again, some man holdeth his tongue, and he is wis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seasonable tale will always be in the mouth of the unwis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sentence shall be rejected when it cometh out of a fool’s mouth; for he will not speak it in due seaso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at is hindered from sinning through want: and when he taketh rest, he shall not be troubl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at destroyeth his own soul through bashfulness, and by accepting of persons overthroweth himself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at for bashfulness promiseth to his friend, and maketh him his enemy for noth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e is a foul blot in a man, yet it is continually in the mouth of the untaugh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ief is better than a man that is accustomed to lie: but they both shall have destruction to heritag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position of a liar is dishonourable, and his shame is ever with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shall promote himself to honour with his words: and he that hath understanding will please great me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illeth his land shall increase his heap: and he that pleaseth great men shall get pardon for iniquit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much better to reprove, than to be angry secretly: and he that confesseth his fault shall be preserved from hur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nts and gifts blind the eyes of the wise, and stop up his mouth that he cannot reprov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that is hid, and treasure that is hoarded up, what profit is in them both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he that hideth his folly than a man that hideth his wisdo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cessary patience in seeking the Lord is better than he that leadeth his life without a guid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good is it, when thou art reproved, to shew repentance! for so shalt thou escape wilful si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s the lust of an eunuch to deflower a virgin; so is he that executeth judgment with violen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that keepeth silence, and is found wise: and another by much babbling becometh hatef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man holdeth his tongue, because he hath not to answer: and some keepeth silence, knowing his ti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will hold his tongue till he see opportunity: but a babbler and a fool will regard no ti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useth many words shall be abhorred; and he that taketh to himself authority therein shall be hat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2026-06-24T13:58:49Z</dcterms:created>
  <dcterms:modified xsi:type="dcterms:W3CDTF">2026-06-24T13:58:49Z</dcterms:modified>
  <dc:title>Bible.com.au: Ecclesiasticus 20:1-32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