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122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icus 2:1-1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come to serve the Lord, prepare thy soul for tempt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y heart aright, and constantly endure, and make not haste in time of troub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leave unto him, and depart not away, that thou mayest be increased at thy last en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soever is brought upon thee take cheerfully, and be patient when thou art changed to a low esta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ld is tried in the fire, and acceptable men in the furnace of adversit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ieve in him, and he will help thee; order thy way aright, and trust in hi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wait for his mercy; and go not aside, lest ye fal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believe him; and your reward shall not fai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at fear the Lord, hope for good, and for everlasting joy and merc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t the generations of old, and see; did ever any trust in the Lord, and was confounded? or did any abide in his fear, and was forsaken? or whom did he ever despise, that called upon him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full of compassion and mercy, longsuffering, and very pitiful, and forgiveth sins, and saveth in time of afflicti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be to fearful hearts, and faint hands, and the sinner that goeth two ways!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him that is fainthearted! for he believeth not; therefore shall he not be defende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e unto you that have lost patience! and what will ye do when the Lord shall visit you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not disobey his Word; and they that love him will keep his way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seek that which is well, pleasing unto him; and they that love him shall be filled with the law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fear the Lord will prepare their hearts, and humble their souls in his sight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ing, We will fall into the hands of the Lord, and not into the hands of men: for as his majesty is, so is his mer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2026-09-23T20:39:30Z</dcterms:created>
  <dcterms:modified xsi:type="dcterms:W3CDTF">2026-09-23T20:39:30Z</dcterms:modified>
  <dc:title>Bible.com.au: Ecclesiasticus 2:1-18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