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5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hope for good, and for everlasting joy and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generations of old, and see; did ever any trust in the Lord, and was confounded? or did any abide in his fear, and was forsaken? or whom did he ever despise, that called upon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full of compassion and mercy, longsuffering, and very pitiful, and forgiveth sins, and saveth in time of affli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be to fearful hearts, and faint hands, and the sinner that goeth two way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is fainthearted! for he believeth not; therefore shall he not be defen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have lost patience! and what will ye do when the Lord shall visit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not disobey his Word; and they that love him will keep his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seek that which is well, pleasing unto him; and they that love him shall be filled with the la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prepare their hearts, and humble their souls in his sigh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We will fall into the hands of the Lord, and not into the hands of men: for as his majesty is, so is his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come to serve the Lord, prepare thy soul for tempt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heart aright, and constantly endure, and make not haste in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ve unto him, and depart not away, that thou mayest be increased at thy last 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is brought upon thee take cheerfully, and be patient when thou art changed to a low est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ld is tried in the fire, and acceptable men in the furnace of advers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in him, and he will help thee; order thy way aright, and trust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wait for his mercy; and go not aside, lest ye f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believe him; and your reward shall not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2026-05-21T05:11:04Z</dcterms:created>
  <dcterms:modified xsi:type="dcterms:W3CDTF">2026-05-21T05:11:04Z</dcterms:modified>
  <dc:title>Bible.com.au: Ecclesiasticus 2:1-18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