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8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eard and observed thee, and when time cometh he will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heard a word, let it die with thee; and be bold, it will not burst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travaileth with a word, as a woman in labour of a chi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rrow that sticketh in a man’s thigh, so is a word within a fool’s be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monish a friend, it may be he hath not done it: and if he have done it, that he do it no 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monish thy friend, it may be he hath not said it: and if he have, that he speak it not ag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monish a friend: for many times it is a slander, and believe not every ta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slippeth in his speech, but not from his heart; and who is he that hath not offended with his tongu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monish thy neighbour before thou threaten him; and not being angry, give place to the law of the most Hig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first step to be accepted of him, and wisdom obtaineth his lo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bouring man that is given to drunkenness shall not be rich: and he that contemneth small things shall fall by little and litt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nowledge of the commandments of the Lord is the doctrine of life: and they that do things that please him shall receive the fruit of the tree of immortal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ll wisdom; and in all wisdom is the performance of the law, and the knowledge of his omnipotenc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servant say to his master, I will not do as it pleaseth thee; though afterward he do it, he angereth him that nourisheth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nowledge of wickedness is not wisdom, neither at any time the counsel of sinners pruden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ickedness, and the same an abomination; and there is a fool wanting in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small understanding, and feareth God, is better than one that hath much wisdom, and transgresseth the law of the most Hig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xquisite subtilty, and the same is unjust; and there is one that turneth aside to make judgment appear; and there is a wise man that justifieth in judgme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icked man that hangeth down his head sadly; but inwardly he is full of deceit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ing down his countenance, and making as if he heard not: where he is not known, he will do thee a mischief before thou be awa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for want of power he be hindered from sinning, yet when he findeth opportunity he will do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and women will make men of understanding to fall away: and he that cleaveth to harlots will become impuden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may be known by his look, and one that hath understanding by his countenance, when thou meetest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attire, and excessive laughter, and gait, shew what he i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ths and worms shall have him to heritage, and a bold man shall be take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hasty to give credit is lightminded; and he that sinneth shall offend against his own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taketh pleasure in wickedness shall be condemned: but he that resisteth pleasures crowneth his li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an rule his tongue shall live without strife; and he that hateth babbling shall have less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hearse not unto another that which is told unto thee, and thou shalt fare never the wor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be to friend or foe, talk not of other men’s lives; and if thou canst without offence, reveal them n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2026-08-04T05:35:58Z</dcterms:created>
  <dcterms:modified xsi:type="dcterms:W3CDTF">2026-08-04T05:35:58Z</dcterms:modified>
  <dc:title>Bible.com.au: Ecclesiasticus 19:1-30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