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umber of a man’s days at the most are an hundred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a drop of water unto the sea, and a gravelstone in comparison of the sand; so are a thousand years to the days of etern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s God patient with them, and poureth forth his mercy up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w and perceived their end to be evil; therefore he multiplied his compa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ercy of man is toward his neighbour; but the mercy of the Lord is upon all flesh: he reproveth, and nurtureth, and teacheth and bringeth again, as a shepherd his fl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th mercy on them that receive discipline, and that diligently seek after his judgm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son, blemish not thy good deeds, neither use uncomfortable words when thou givest any t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ll not the dew asswage the heat? so is a word better than a gi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 is not a word better than a gift? but both are with a gracious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fool will upbraid churlishly, and a gift of the envious consumeth the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that liveth for ever Hath created all things in gener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arn before thou speak, and use physick or ever thou be si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fore judgment examine thyself, and in the day of visitation thou shalt find merc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umble thyself before thou be sick, and in the time of sins shew repent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nothing hinder thee to pay thy vow in due time, and defer not until death to be justif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fore thou prayest, prepare thyself; and be not as one that tempteth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nk upon the wrath that shall be at the end, and the time of vengeance, when he shall turn away his f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ou hast enough, remember the time of hunger: and when thou art rich, think upon poverty and n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morning until the evening the time is changed, and all things are soon done before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wise man will fear in every thing, and in the day of sinning he will beware of offence: but a fool will not observe ti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 man of understanding knoweth wisdom, and will give praise unto him that found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nly is righteous, and there is none other but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that were of understanding in sayings became also wise themselves, and poured forth exquisite parab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not after thy lusts, but refrain thyself from thine appet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thou givest thy soul the desires that please her, she will make thee a laughingstock to thine enemies that malign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ake not pleasure in much good cheer, neither be tied to the expence thereo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 not made a beggar by banqueting upon borrowing, when thou hast nothing in thy purse: for thou shalt lie in wait for thine own life, and be talked 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governeth the world with the palm of his hand, and all things obey his will: for he is the King of all, by his power dividing holy things among them from profa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whom hath he given power to declare his works? and who shall find out his noble ac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shall number the strength of his majesty? and who shall also tell out his merc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 wondrous works of the Lord, there may nothing be taken from them, neither may any thing be put unto them, neither can the ground of them be found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a man hath done, then he beginneth; and when he leaveth off, then he shall be doubtf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is man, and whereto serveth he? what is his good, and what is his evil?]]></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2026-06-15T07:58:11Z</dcterms:created>
  <dcterms:modified xsi:type="dcterms:W3CDTF">2026-06-15T07:58:11Z</dcterms:modified>
  <dc:title>Bible.com.au: Ecclesiasticus 18:1-33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